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61" r:id="rId1"/>
  </p:sldMasterIdLst>
  <p:notesMasterIdLst>
    <p:notesMasterId r:id="rId3"/>
  </p:notesMasterIdLst>
  <p:sldIdLst>
    <p:sldId id="257" r:id="rId2"/>
  </p:sldIdLst>
  <p:sldSz cx="20162838" cy="288036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1pPr>
    <a:lvl2pPr marL="266700" indent="968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2pPr>
    <a:lvl3pPr marL="534988" indent="1952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3pPr>
    <a:lvl4pPr marL="804863" indent="2921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4pPr>
    <a:lvl5pPr marL="1073150" indent="387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6">
          <p15:clr>
            <a:srgbClr val="A4A3A4"/>
          </p15:clr>
        </p15:guide>
        <p15:guide id="2" orient="horz" pos="17178">
          <p15:clr>
            <a:srgbClr val="A4A3A4"/>
          </p15:clr>
        </p15:guide>
        <p15:guide id="3" orient="horz" pos="3264">
          <p15:clr>
            <a:srgbClr val="A4A3A4"/>
          </p15:clr>
        </p15:guide>
        <p15:guide id="4" orient="horz" pos="1865">
          <p15:clr>
            <a:srgbClr val="A4A3A4"/>
          </p15:clr>
        </p15:guide>
        <p15:guide id="5" pos="2928">
          <p15:clr>
            <a:srgbClr val="A4A3A4"/>
          </p15:clr>
        </p15:guide>
        <p15:guide id="6" pos="3312">
          <p15:clr>
            <a:srgbClr val="A4A3A4"/>
          </p15:clr>
        </p15:guide>
        <p15:guide id="7" pos="6028">
          <p15:clr>
            <a:srgbClr val="A4A3A4"/>
          </p15:clr>
        </p15:guide>
        <p15:guide id="8" pos="9661">
          <p15:clr>
            <a:srgbClr val="A4A3A4"/>
          </p15:clr>
        </p15:guide>
        <p15:guide id="9" pos="452">
          <p15:clr>
            <a:srgbClr val="A4A3A4"/>
          </p15:clr>
        </p15:guide>
        <p15:guide id="10" pos="6430">
          <p15:clr>
            <a:srgbClr val="A4A3A4"/>
          </p15:clr>
        </p15:guide>
        <p15:guide id="11" pos="9279">
          <p15:clr>
            <a:srgbClr val="A4A3A4"/>
          </p15:clr>
        </p15:guide>
        <p15:guide id="12" pos="12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9C8"/>
    <a:srgbClr val="9198CA"/>
    <a:srgbClr val="CCFFCC"/>
    <a:srgbClr val="00CC00"/>
    <a:srgbClr val="BBEF53"/>
    <a:srgbClr val="00B0F0"/>
    <a:srgbClr val="33CAFF"/>
    <a:srgbClr val="C7F272"/>
    <a:srgbClr val="628D0D"/>
    <a:srgbClr val="C1F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4" autoAdjust="0"/>
    <p:restoredTop sz="98566" autoAdjust="0"/>
  </p:normalViewPr>
  <p:slideViewPr>
    <p:cSldViewPr snapToGrid="0">
      <p:cViewPr>
        <p:scale>
          <a:sx n="70" d="100"/>
          <a:sy n="70" d="100"/>
        </p:scale>
        <p:origin x="54" y="-4398"/>
      </p:cViewPr>
      <p:guideLst>
        <p:guide orient="horz" pos="626"/>
        <p:guide orient="horz" pos="17178"/>
        <p:guide orient="horz" pos="3264"/>
        <p:guide orient="horz" pos="1865"/>
        <p:guide pos="2928"/>
        <p:guide pos="3312"/>
        <p:guide pos="6028"/>
        <p:guide pos="9661"/>
        <p:guide pos="452"/>
        <p:guide pos="6430"/>
        <p:guide pos="9279"/>
        <p:guide pos="12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2B0B9E1-3680-49E9-A30E-2608C1C97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BE60C14-A2D3-4DEF-967B-0A36A2BEB1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A1F5888-8E78-4206-B6DE-7E1546E59307}" type="datetime1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225AC4EF-43AD-40AC-862A-9D138ACDC5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737725" y="3840163"/>
            <a:ext cx="1344295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8A46D0DF-93A4-40D4-ABCB-72AE8F471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71CC23-4B7A-4880-8438-DA470AB5BB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B0CE9D-516F-4FBC-805A-4E8E59DF48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88E493AC-DE62-4CCC-806A-8EC102180B97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715330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266700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534988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804863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073150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1345030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614033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883040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2152044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5EB643E3-692E-41DF-A589-815227DE4A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A667E5B6-71C8-4765-9C6D-219CC0887A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lt-LT" altLang="lt-LT" sz="88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10157A4C-C4BC-41E6-9291-71EF2042C9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2D303D4-476F-4A59-B496-01BDD9FBA42E}" type="slidenum">
              <a:rPr lang="en-US" altLang="lt-LT"/>
              <a:pPr/>
              <a:t>1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10142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213" y="8947788"/>
            <a:ext cx="17138412" cy="61741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4426" y="16322040"/>
            <a:ext cx="14113987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98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97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96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95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9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93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9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9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E76973-FC23-4799-A9AC-F1DFCBD5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4ED3B4-610C-4817-8344-E37E26B1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A76EAC-9826-47AD-B756-253E015A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B8576-13B2-455A-9B31-1D56A2E69D66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55222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B9977A-B9A0-4A34-BA05-AFEAA8D0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B63C49-3612-4FC1-AD3A-C2A523BE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206734-DAC3-4FC2-A429-D23372A2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BE48B-11C7-4E9C-8AA2-EEBCCC4EB612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17167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618057" y="1153482"/>
            <a:ext cx="4536639" cy="245764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8142" y="1153482"/>
            <a:ext cx="13273868" cy="24576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491793-E8C1-46A0-A56D-8C8B3FFA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E57709-A06C-46C8-89F0-273830DE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3335AA-01B9-4711-BAF6-B6288C49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6678E-9D6A-446F-88C5-7FE14A3BBA3F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31059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76D3E7-75C8-43D1-84C2-B0285B6B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A4581E-3006-4D1E-BAEE-70B666CE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F08D07-F72C-4604-B83E-1D127190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CE6F7-6016-4AFF-BB4F-99F6D3E103D1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25392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725" y="18508982"/>
            <a:ext cx="17138412" cy="5720715"/>
          </a:xfrm>
        </p:spPr>
        <p:txBody>
          <a:bodyPr anchor="t"/>
          <a:lstStyle>
            <a:lvl1pPr algn="l">
              <a:defRPr sz="122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2725" y="12208198"/>
            <a:ext cx="17138412" cy="6300785"/>
          </a:xfrm>
        </p:spPr>
        <p:txBody>
          <a:bodyPr anchor="b"/>
          <a:lstStyle>
            <a:lvl1pPr marL="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1pPr>
            <a:lvl2pPr marL="1398886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2pPr>
            <a:lvl3pPr marL="2797771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19665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5955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99442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39331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79220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19108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F36220-F4E0-47E1-AA3C-120AE81A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A61D3A-055C-42DE-9A0A-E301EF25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8C0C34-6EA4-456E-A68B-A8FEF3F4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431C7-2B71-4402-9C1B-457045AC5C7E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70795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142" y="6720843"/>
            <a:ext cx="8905253" cy="19009044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9443" y="6720843"/>
            <a:ext cx="8905253" cy="19009044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56C23C1-4659-4933-A7A6-9C601E7B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9554270-D326-4054-861B-A6CA1E19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315D98C-72B2-4677-99A8-03688E5A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EB14B-26CA-47CC-8D82-547518C23268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76216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142" y="6447475"/>
            <a:ext cx="8908755" cy="2687001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398886" indent="0">
              <a:buNone/>
              <a:defRPr sz="6100" b="1"/>
            </a:lvl2pPr>
            <a:lvl3pPr marL="2797771" indent="0">
              <a:buNone/>
              <a:defRPr sz="5500" b="1"/>
            </a:lvl3pPr>
            <a:lvl4pPr marL="4196657" indent="0">
              <a:buNone/>
              <a:defRPr sz="4900" b="1"/>
            </a:lvl4pPr>
            <a:lvl5pPr marL="5595542" indent="0">
              <a:buNone/>
              <a:defRPr sz="4900" b="1"/>
            </a:lvl5pPr>
            <a:lvl6pPr marL="6994429" indent="0">
              <a:buNone/>
              <a:defRPr sz="4900" b="1"/>
            </a:lvl6pPr>
            <a:lvl7pPr marL="8393314" indent="0">
              <a:buNone/>
              <a:defRPr sz="4900" b="1"/>
            </a:lvl7pPr>
            <a:lvl8pPr marL="9792200" indent="0">
              <a:buNone/>
              <a:defRPr sz="4900" b="1"/>
            </a:lvl8pPr>
            <a:lvl9pPr marL="1119108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142" y="9134475"/>
            <a:ext cx="8908755" cy="16595410"/>
          </a:xfrm>
        </p:spPr>
        <p:txBody>
          <a:bodyPr/>
          <a:lstStyle>
            <a:lvl1pPr>
              <a:defRPr sz="74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42443" y="6447475"/>
            <a:ext cx="8912255" cy="2687001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398886" indent="0">
              <a:buNone/>
              <a:defRPr sz="6100" b="1"/>
            </a:lvl2pPr>
            <a:lvl3pPr marL="2797771" indent="0">
              <a:buNone/>
              <a:defRPr sz="5500" b="1"/>
            </a:lvl3pPr>
            <a:lvl4pPr marL="4196657" indent="0">
              <a:buNone/>
              <a:defRPr sz="4900" b="1"/>
            </a:lvl4pPr>
            <a:lvl5pPr marL="5595542" indent="0">
              <a:buNone/>
              <a:defRPr sz="4900" b="1"/>
            </a:lvl5pPr>
            <a:lvl6pPr marL="6994429" indent="0">
              <a:buNone/>
              <a:defRPr sz="4900" b="1"/>
            </a:lvl6pPr>
            <a:lvl7pPr marL="8393314" indent="0">
              <a:buNone/>
              <a:defRPr sz="4900" b="1"/>
            </a:lvl7pPr>
            <a:lvl8pPr marL="9792200" indent="0">
              <a:buNone/>
              <a:defRPr sz="4900" b="1"/>
            </a:lvl8pPr>
            <a:lvl9pPr marL="1119108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42443" y="9134475"/>
            <a:ext cx="8912255" cy="16595410"/>
          </a:xfrm>
        </p:spPr>
        <p:txBody>
          <a:bodyPr/>
          <a:lstStyle>
            <a:lvl1pPr>
              <a:defRPr sz="74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991D032-8E3C-4690-97B3-C81A90FA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F27253C-522E-4BC0-8C2A-BAD31351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311344B6-62E4-4511-A22D-4D92FEA2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D1707-6826-4DCB-9B86-A511A2DAFEA1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93243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1EBAF343-0D11-4F01-A842-D61481188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1EC72D8B-451E-4A71-84DA-189CD3FC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7AF5782-3E5C-4787-9A35-63701183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ADBCE-D382-4710-B910-C7CB7B0126BC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99493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2944123E-AE57-423C-A454-81E6EE3B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CE40041-B895-4741-8D6B-5C4D3F40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47DA18D-B737-4A33-841A-F5ADD265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4DDD6-7B2B-4A53-9C5C-DE0FCA7AC619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48202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3" y="1146810"/>
            <a:ext cx="6633435" cy="4880610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3110" y="1146813"/>
            <a:ext cx="11271587" cy="24583075"/>
          </a:xfrm>
        </p:spPr>
        <p:txBody>
          <a:bodyPr/>
          <a:lstStyle>
            <a:lvl1pPr>
              <a:defRPr sz="9800"/>
            </a:lvl1pPr>
            <a:lvl2pPr>
              <a:defRPr sz="8600"/>
            </a:lvl2pPr>
            <a:lvl3pPr>
              <a:defRPr sz="74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43" y="6027423"/>
            <a:ext cx="6633435" cy="19702465"/>
          </a:xfrm>
        </p:spPr>
        <p:txBody>
          <a:bodyPr/>
          <a:lstStyle>
            <a:lvl1pPr marL="0" indent="0">
              <a:buNone/>
              <a:defRPr sz="4300"/>
            </a:lvl1pPr>
            <a:lvl2pPr marL="1398886" indent="0">
              <a:buNone/>
              <a:defRPr sz="3700"/>
            </a:lvl2pPr>
            <a:lvl3pPr marL="2797771" indent="0">
              <a:buNone/>
              <a:defRPr sz="3000"/>
            </a:lvl3pPr>
            <a:lvl4pPr marL="4196657" indent="0">
              <a:buNone/>
              <a:defRPr sz="2800"/>
            </a:lvl4pPr>
            <a:lvl5pPr marL="5595542" indent="0">
              <a:buNone/>
              <a:defRPr sz="2800"/>
            </a:lvl5pPr>
            <a:lvl6pPr marL="6994429" indent="0">
              <a:buNone/>
              <a:defRPr sz="2800"/>
            </a:lvl6pPr>
            <a:lvl7pPr marL="8393314" indent="0">
              <a:buNone/>
              <a:defRPr sz="2800"/>
            </a:lvl7pPr>
            <a:lvl8pPr marL="9792200" indent="0">
              <a:buNone/>
              <a:defRPr sz="2800"/>
            </a:lvl8pPr>
            <a:lvl9pPr marL="1119108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390EF45-0A42-49B9-AE50-56D87AD9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0B3AEB7-1632-4D7E-B5AA-C541757A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8B8BEC8-E54C-4DF6-AB7C-84D41C55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C9079-F378-480F-AE26-DDE1C34B2E9D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31045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057" y="20162520"/>
            <a:ext cx="12097703" cy="2380300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2057" y="2573655"/>
            <a:ext cx="12097703" cy="17282160"/>
          </a:xfrm>
        </p:spPr>
        <p:txBody>
          <a:bodyPr rtlCol="0">
            <a:normAutofit/>
          </a:bodyPr>
          <a:lstStyle>
            <a:lvl1pPr marL="0" indent="0">
              <a:buNone/>
              <a:defRPr sz="9800"/>
            </a:lvl1pPr>
            <a:lvl2pPr marL="1398886" indent="0">
              <a:buNone/>
              <a:defRPr sz="8600"/>
            </a:lvl2pPr>
            <a:lvl3pPr marL="2797771" indent="0">
              <a:buNone/>
              <a:defRPr sz="7400"/>
            </a:lvl3pPr>
            <a:lvl4pPr marL="4196657" indent="0">
              <a:buNone/>
              <a:defRPr sz="6100"/>
            </a:lvl4pPr>
            <a:lvl5pPr marL="5595542" indent="0">
              <a:buNone/>
              <a:defRPr sz="6100"/>
            </a:lvl5pPr>
            <a:lvl6pPr marL="6994429" indent="0">
              <a:buNone/>
              <a:defRPr sz="6100"/>
            </a:lvl6pPr>
            <a:lvl7pPr marL="8393314" indent="0">
              <a:buNone/>
              <a:defRPr sz="6100"/>
            </a:lvl7pPr>
            <a:lvl8pPr marL="9792200" indent="0">
              <a:buNone/>
              <a:defRPr sz="6100"/>
            </a:lvl8pPr>
            <a:lvl9pPr marL="11191086" indent="0">
              <a:buNone/>
              <a:defRPr sz="6100"/>
            </a:lvl9pPr>
          </a:lstStyle>
          <a:p>
            <a:pPr lvl="0"/>
            <a:endParaRPr lang="lt-L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2057" y="22542820"/>
            <a:ext cx="12097703" cy="3380420"/>
          </a:xfrm>
        </p:spPr>
        <p:txBody>
          <a:bodyPr/>
          <a:lstStyle>
            <a:lvl1pPr marL="0" indent="0">
              <a:buNone/>
              <a:defRPr sz="4300"/>
            </a:lvl1pPr>
            <a:lvl2pPr marL="1398886" indent="0">
              <a:buNone/>
              <a:defRPr sz="3700"/>
            </a:lvl2pPr>
            <a:lvl3pPr marL="2797771" indent="0">
              <a:buNone/>
              <a:defRPr sz="3000"/>
            </a:lvl3pPr>
            <a:lvl4pPr marL="4196657" indent="0">
              <a:buNone/>
              <a:defRPr sz="2800"/>
            </a:lvl4pPr>
            <a:lvl5pPr marL="5595542" indent="0">
              <a:buNone/>
              <a:defRPr sz="2800"/>
            </a:lvl5pPr>
            <a:lvl6pPr marL="6994429" indent="0">
              <a:buNone/>
              <a:defRPr sz="2800"/>
            </a:lvl6pPr>
            <a:lvl7pPr marL="8393314" indent="0">
              <a:buNone/>
              <a:defRPr sz="2800"/>
            </a:lvl7pPr>
            <a:lvl8pPr marL="9792200" indent="0">
              <a:buNone/>
              <a:defRPr sz="2800"/>
            </a:lvl8pPr>
            <a:lvl9pPr marL="1119108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CCF5892-533F-478C-8ED6-07A73E0B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29654CD-67D5-45DC-8B91-66182E37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EE6ABA3-F392-47EE-9984-32F7EF5A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BC589-061B-44D8-B890-E11B89D8122C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793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A6613D02-A7ED-4BFF-8809-3934072B5D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08063" y="1154113"/>
            <a:ext cx="1814671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9777" tIns="139889" rIns="279777" bIns="1398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  <a:endParaRPr lang="lt-LT" altLang="lt-L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9A231E6-292B-4691-AB10-48EEBF363A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08063" y="6721475"/>
            <a:ext cx="18146712" cy="190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9777" tIns="139889" rIns="279777" bIns="139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  <a:endParaRPr lang="lt-LT" alt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01ABA9-E8E6-4D34-9F20-CF3D6386C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8063" y="26696988"/>
            <a:ext cx="4705350" cy="1533525"/>
          </a:xfrm>
          <a:prstGeom prst="rect">
            <a:avLst/>
          </a:prstGeom>
        </p:spPr>
        <p:txBody>
          <a:bodyPr vert="horz" lIns="279777" tIns="139889" rIns="279777" bIns="139889" rtlCol="0" anchor="ctr"/>
          <a:lstStyle>
            <a:lvl1pPr algn="l" eaLnBrk="1" hangingPunct="1">
              <a:defRPr sz="3700">
                <a:solidFill>
                  <a:schemeClr val="tx1">
                    <a:tint val="75000"/>
                  </a:schemeClr>
                </a:solidFill>
                <a:latin typeface="Helvetica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2828D0-4DE9-4985-987C-36CAA649C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88163" y="26696988"/>
            <a:ext cx="6386512" cy="1533525"/>
          </a:xfrm>
          <a:prstGeom prst="rect">
            <a:avLst/>
          </a:prstGeom>
        </p:spPr>
        <p:txBody>
          <a:bodyPr vert="horz" lIns="279777" tIns="139889" rIns="279777" bIns="139889" rtlCol="0" anchor="ctr"/>
          <a:lstStyle>
            <a:lvl1pPr algn="ctr" eaLnBrk="1" hangingPunct="1">
              <a:defRPr sz="3700">
                <a:solidFill>
                  <a:schemeClr val="tx1">
                    <a:tint val="75000"/>
                  </a:schemeClr>
                </a:solidFill>
                <a:latin typeface="Helvetica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179F4B-E110-406E-80AF-35EE58D8F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49425" y="26696988"/>
            <a:ext cx="4705350" cy="1533525"/>
          </a:xfrm>
          <a:prstGeom prst="rect">
            <a:avLst/>
          </a:prstGeom>
        </p:spPr>
        <p:txBody>
          <a:bodyPr vert="horz" wrap="square" lIns="279777" tIns="139889" rIns="279777" bIns="13988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7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CB18026-5FF6-4CA0-BD63-976858B1F684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69" r:id="rId8"/>
    <p:sldLayoutId id="2147484570" r:id="rId9"/>
    <p:sldLayoutId id="2147484571" r:id="rId10"/>
    <p:sldLayoutId id="2147484572" r:id="rId11"/>
  </p:sldLayoutIdLst>
  <p:txStyles>
    <p:titleStyle>
      <a:lvl1pPr algn="ctr" defTabSz="2795588" rtl="0" eaLnBrk="0" fontAlgn="base" hangingPunct="0">
        <a:spcBef>
          <a:spcPct val="0"/>
        </a:spcBef>
        <a:spcAft>
          <a:spcPct val="0"/>
        </a:spcAft>
        <a:defRPr sz="13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2pPr>
      <a:lvl3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3pPr>
      <a:lvl4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4pPr>
      <a:lvl5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5pPr>
      <a:lvl6pPr marL="269017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6pPr>
      <a:lvl7pPr marL="538033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7pPr>
      <a:lvl8pPr marL="807050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8pPr>
      <a:lvl9pPr marL="1076066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9pPr>
    </p:titleStyle>
    <p:bodyStyle>
      <a:lvl1pPr marL="1047750" indent="-104775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271713" indent="-873125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495675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894263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92850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93871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092757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491642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1890529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98886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797771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196657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542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94429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393314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792200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1086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.pauzuoliene@kvk.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130247E-B2A7-4ADD-9DE3-5D722412CB0A}"/>
              </a:ext>
            </a:extLst>
          </p:cNvPr>
          <p:cNvSpPr/>
          <p:nvPr/>
        </p:nvSpPr>
        <p:spPr>
          <a:xfrm>
            <a:off x="0" y="0"/>
            <a:ext cx="20162838" cy="2068293"/>
          </a:xfrm>
          <a:prstGeom prst="rect">
            <a:avLst/>
          </a:prstGeom>
          <a:solidFill>
            <a:srgbClr val="3039C8"/>
          </a:solidFill>
          <a:ln>
            <a:solidFill>
              <a:srgbClr val="303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96" name="Picture 5">
            <a:extLst>
              <a:ext uri="{FF2B5EF4-FFF2-40B4-BE49-F238E27FC236}">
                <a16:creationId xmlns:a16="http://schemas.microsoft.com/office/drawing/2014/main" xmlns="" id="{8317B168-E657-47E9-8655-9CC9016513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238" y="-1555394"/>
            <a:ext cx="8907816" cy="5358814"/>
          </a:xfrm>
          <a:prstGeom prst="rect">
            <a:avLst/>
          </a:prstGeom>
        </p:spPr>
      </p:pic>
      <p:sp>
        <p:nvSpPr>
          <p:cNvPr id="24" name="Suapvalintas stačiakampis 23">
            <a:extLst>
              <a:ext uri="{FF2B5EF4-FFF2-40B4-BE49-F238E27FC236}">
                <a16:creationId xmlns:a16="http://schemas.microsoft.com/office/drawing/2014/main" xmlns="" id="{36C9D358-C3D9-469F-AEFC-03DB74EC5F4F}"/>
              </a:ext>
            </a:extLst>
          </p:cNvPr>
          <p:cNvSpPr/>
          <p:nvPr/>
        </p:nvSpPr>
        <p:spPr>
          <a:xfrm>
            <a:off x="375115" y="10311151"/>
            <a:ext cx="9640260" cy="12301706"/>
          </a:xfrm>
          <a:prstGeom prst="roundRect">
            <a:avLst>
              <a:gd name="adj" fmla="val 668"/>
            </a:avLst>
          </a:prstGeom>
          <a:ln w="57150">
            <a:solidFill>
              <a:srgbClr val="3039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sz="900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sz="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050" name="Text Box 11">
            <a:extLst>
              <a:ext uri="{FF2B5EF4-FFF2-40B4-BE49-F238E27FC236}">
                <a16:creationId xmlns:a16="http://schemas.microsoft.com/office/drawing/2014/main" xmlns="" id="{EBDB39E9-AC66-414F-B8ED-F9087D9F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47" y="4441301"/>
            <a:ext cx="19288095" cy="5733609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3039C8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38011" tIns="269007" rIns="538011" bIns="538011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just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(Including the problem of the research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aim of research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bjectives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of 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lt-LT" sz="1900" i="1" dirty="0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077" name="Text Box 14">
            <a:extLst>
              <a:ext uri="{FF2B5EF4-FFF2-40B4-BE49-F238E27FC236}">
                <a16:creationId xmlns:a16="http://schemas.microsoft.com/office/drawing/2014/main" xmlns="" id="{2A999DD9-8642-4A06-AC25-E13B9B82E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47" y="3029320"/>
            <a:ext cx="19594235" cy="134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1404" tIns="161404" rIns="161404" bIns="161404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lt-L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Author‘s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urname</a:t>
            </a: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XXXXX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(</a:t>
            </a:r>
            <a:r>
              <a:rPr lang="lt-LT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email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@email.com</a:t>
            </a:r>
            <a:r>
              <a:rPr lang="en-US" sz="2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Rectangle 180">
            <a:extLst>
              <a:ext uri="{FF2B5EF4-FFF2-40B4-BE49-F238E27FC236}">
                <a16:creationId xmlns:a16="http://schemas.microsoft.com/office/drawing/2014/main" xmlns="" id="{A99B286D-1A52-4876-B90A-4158759A4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755" y="2186180"/>
            <a:ext cx="19554894" cy="54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02" tIns="26901" rIns="53802" bIns="26901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lt-LT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lt-LT" alt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xmlns="" id="{25C75B5F-A662-4817-A1F5-FBA281816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604" y="23382085"/>
            <a:ext cx="19398376" cy="4112927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3039C8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38011" tIns="269007" rIns="538011" bIns="538011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just">
              <a:defRPr/>
            </a:pPr>
            <a:r>
              <a:rPr lang="en-US" sz="2000" i="1" dirty="0" err="1" smtClean="0">
                <a:latin typeface="Georgia" pitchFamily="18" charset="0"/>
              </a:rPr>
              <a:t>fdsfsddsmnnnnn</a:t>
            </a:r>
            <a:endParaRPr lang="lt-LT" sz="2000" i="1" dirty="0">
              <a:latin typeface="Georgia" pitchFamily="18" charset="0"/>
            </a:endParaRPr>
          </a:p>
        </p:txBody>
      </p:sp>
      <p:sp>
        <p:nvSpPr>
          <p:cNvPr id="78" name="Suapvalintas stačiakampis 26">
            <a:extLst>
              <a:ext uri="{FF2B5EF4-FFF2-40B4-BE49-F238E27FC236}">
                <a16:creationId xmlns:a16="http://schemas.microsoft.com/office/drawing/2014/main" xmlns="" id="{F876AE06-B017-4980-ADAE-51B78BE3D0D0}"/>
              </a:ext>
            </a:extLst>
          </p:cNvPr>
          <p:cNvSpPr/>
          <p:nvPr/>
        </p:nvSpPr>
        <p:spPr>
          <a:xfrm>
            <a:off x="10123792" y="10311151"/>
            <a:ext cx="9564565" cy="12301706"/>
          </a:xfrm>
          <a:prstGeom prst="roundRect">
            <a:avLst>
              <a:gd name="adj" fmla="val 1311"/>
            </a:avLst>
          </a:prstGeom>
          <a:noFill/>
          <a:ln w="57150">
            <a:solidFill>
              <a:srgbClr val="9198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10000"/>
              </a:spcBef>
              <a:defRPr/>
            </a:pPr>
            <a:endParaRPr lang="lt-LT" sz="9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1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en-US" sz="2000" b="1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5" name="2 teksto laukas">
            <a:extLst>
              <a:ext uri="{FF2B5EF4-FFF2-40B4-BE49-F238E27FC236}">
                <a16:creationId xmlns:a16="http://schemas.microsoft.com/office/drawing/2014/main" xmlns="" id="{7438D081-A01E-42A3-8F64-366FF0876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0031" y="14527809"/>
            <a:ext cx="912661" cy="860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t-LT" sz="1000" b="1" dirty="0">
                <a:effectLst/>
                <a:latin typeface="Space Grotesk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GB" sz="1000" dirty="0">
              <a:effectLst/>
              <a:latin typeface="Space Grotesk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upė 8">
            <a:extLst>
              <a:ext uri="{FF2B5EF4-FFF2-40B4-BE49-F238E27FC236}">
                <a16:creationId xmlns:a16="http://schemas.microsoft.com/office/drawing/2014/main" xmlns="" id="{5032CF14-469F-416C-9863-BE8C6DDE84C4}"/>
              </a:ext>
            </a:extLst>
          </p:cNvPr>
          <p:cNvGrpSpPr/>
          <p:nvPr/>
        </p:nvGrpSpPr>
        <p:grpSpPr>
          <a:xfrm>
            <a:off x="375116" y="4078793"/>
            <a:ext cx="3343708" cy="394629"/>
            <a:chOff x="319088" y="3953102"/>
            <a:chExt cx="3343708" cy="394629"/>
          </a:xfrm>
        </p:grpSpPr>
        <p:sp>
          <p:nvSpPr>
            <p:cNvPr id="7" name="Stačiakampis: suapvalinti kampai 6">
              <a:extLst>
                <a:ext uri="{FF2B5EF4-FFF2-40B4-BE49-F238E27FC236}">
                  <a16:creationId xmlns:a16="http://schemas.microsoft.com/office/drawing/2014/main" xmlns="" id="{B7A62D53-5C7B-4548-A481-764C1527E1FE}"/>
                </a:ext>
              </a:extLst>
            </p:cNvPr>
            <p:cNvSpPr/>
            <p:nvPr/>
          </p:nvSpPr>
          <p:spPr>
            <a:xfrm>
              <a:off x="319088" y="3978399"/>
              <a:ext cx="3022600" cy="369332"/>
            </a:xfrm>
            <a:prstGeom prst="roundRect">
              <a:avLst/>
            </a:prstGeom>
            <a:solidFill>
              <a:srgbClr val="3039C8"/>
            </a:solidFill>
            <a:ln>
              <a:solidFill>
                <a:srgbClr val="303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D00ADDAA-744A-47B7-A015-6A360456A942}"/>
                </a:ext>
              </a:extLst>
            </p:cNvPr>
            <p:cNvSpPr txBox="1"/>
            <p:nvPr/>
          </p:nvSpPr>
          <p:spPr>
            <a:xfrm>
              <a:off x="640196" y="3953102"/>
              <a:ext cx="302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pace Grotesk Medium"/>
                </a:rPr>
                <a:t>INTRODUCTION</a:t>
              </a:r>
            </a:p>
          </p:txBody>
        </p:sp>
      </p:grpSp>
      <p:grpSp>
        <p:nvGrpSpPr>
          <p:cNvPr id="47" name="Grupė 46">
            <a:extLst>
              <a:ext uri="{FF2B5EF4-FFF2-40B4-BE49-F238E27FC236}">
                <a16:creationId xmlns:a16="http://schemas.microsoft.com/office/drawing/2014/main" xmlns="" id="{41E641C6-D8D7-4848-8C97-A963FE3ABFC9}"/>
              </a:ext>
            </a:extLst>
          </p:cNvPr>
          <p:cNvGrpSpPr/>
          <p:nvPr/>
        </p:nvGrpSpPr>
        <p:grpSpPr>
          <a:xfrm>
            <a:off x="375116" y="23012754"/>
            <a:ext cx="4486554" cy="375429"/>
            <a:chOff x="319088" y="3978399"/>
            <a:chExt cx="3094060" cy="369332"/>
          </a:xfrm>
        </p:grpSpPr>
        <p:sp>
          <p:nvSpPr>
            <p:cNvPr id="49" name="Stačiakampis: suapvalinti kampai 48">
              <a:extLst>
                <a:ext uri="{FF2B5EF4-FFF2-40B4-BE49-F238E27FC236}">
                  <a16:creationId xmlns:a16="http://schemas.microsoft.com/office/drawing/2014/main" xmlns="" id="{DA84FAB9-2785-46D1-A1FB-BB3AF3A90810}"/>
                </a:ext>
              </a:extLst>
            </p:cNvPr>
            <p:cNvSpPr/>
            <p:nvPr/>
          </p:nvSpPr>
          <p:spPr>
            <a:xfrm>
              <a:off x="319088" y="3978399"/>
              <a:ext cx="3022600" cy="369332"/>
            </a:xfrm>
            <a:prstGeom prst="roundRect">
              <a:avLst/>
            </a:prstGeom>
            <a:solidFill>
              <a:srgbClr val="3039C8"/>
            </a:solidFill>
            <a:ln>
              <a:solidFill>
                <a:srgbClr val="303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318C2013-CEBB-4C9F-856C-9A6158303F63}"/>
                </a:ext>
              </a:extLst>
            </p:cNvPr>
            <p:cNvSpPr txBox="1"/>
            <p:nvPr/>
          </p:nvSpPr>
          <p:spPr>
            <a:xfrm>
              <a:off x="390548" y="3978399"/>
              <a:ext cx="3022600" cy="363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pace Grotesk Medium"/>
                </a:rPr>
                <a:t>MAIN RESULTS AND CONCLUSIONS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ED6A5D3-8596-4CE1-AA79-2F49887D577C}"/>
              </a:ext>
            </a:extLst>
          </p:cNvPr>
          <p:cNvSpPr/>
          <p:nvPr/>
        </p:nvSpPr>
        <p:spPr>
          <a:xfrm>
            <a:off x="11517829" y="10563414"/>
            <a:ext cx="17139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findings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1E15AF9-DF1A-40F1-9388-E7DC97223854}"/>
              </a:ext>
            </a:extLst>
          </p:cNvPr>
          <p:cNvSpPr/>
          <p:nvPr/>
        </p:nvSpPr>
        <p:spPr>
          <a:xfrm>
            <a:off x="819957" y="10609581"/>
            <a:ext cx="8750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background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11981</TotalTime>
  <Words>49</Words>
  <Application>Microsoft Office PowerPoint</Application>
  <PresentationFormat>Custom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Georgia</vt:lpstr>
      <vt:lpstr>Helvetica</vt:lpstr>
      <vt:lpstr>Space Grotesk</vt:lpstr>
      <vt:lpstr>Space Grotesk Medium</vt:lpstr>
      <vt:lpstr>Times New Roman</vt:lpstr>
      <vt:lpstr>Office Theme</vt:lpstr>
      <vt:lpstr>PowerPoint Presentation</vt:lpstr>
    </vt:vector>
  </TitlesOfParts>
  <LinksUpToDate>false</LinksUpToDate>
  <SharedDoc>false</SharedDoc>
  <HyperlinkBase>http://colinpurrington.com/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Colin Purrington's Powerpoint poster template</dc:title>
  <dc:subject>conference poster</dc:subject>
  <dc:creator>Colin Purrington</dc:creator>
  <cp:keywords>poster, conference, session, meeting, symposium, research, presentation</cp:keywords>
  <dc:description>(Please don't copy to your site or plagiarize content.)</dc:description>
  <cp:lastModifiedBy>Alvyda Obrikienė</cp:lastModifiedBy>
  <cp:revision>857</cp:revision>
  <cp:lastPrinted>2020-03-31T16:37:00Z</cp:lastPrinted>
  <dcterms:created xsi:type="dcterms:W3CDTF">2011-10-21T10:14:40Z</dcterms:created>
  <dcterms:modified xsi:type="dcterms:W3CDTF">2023-02-21T20:44:41Z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