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61" r:id="rId1"/>
  </p:sldMasterIdLst>
  <p:notesMasterIdLst>
    <p:notesMasterId r:id="rId3"/>
  </p:notesMasterIdLst>
  <p:sldIdLst>
    <p:sldId id="257" r:id="rId2"/>
  </p:sldIdLst>
  <p:sldSz cx="20162838" cy="28803600"/>
  <p:notesSz cx="32918400" cy="51206400"/>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1pPr>
    <a:lvl2pPr marL="266700" indent="96838"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2pPr>
    <a:lvl3pPr marL="534988" indent="195263"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3pPr>
    <a:lvl4pPr marL="804863" indent="292100"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4pPr>
    <a:lvl5pPr marL="1073150" indent="387350" algn="l" rtl="0" eaLnBrk="0" fontAlgn="base" hangingPunct="0">
      <a:spcBef>
        <a:spcPct val="0"/>
      </a:spcBef>
      <a:spcAft>
        <a:spcPct val="0"/>
      </a:spcAft>
      <a:defRPr kern="1200">
        <a:solidFill>
          <a:schemeClr val="tx1"/>
        </a:solidFill>
        <a:latin typeface="Helvetica"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Helvetica"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626">
          <p15:clr>
            <a:srgbClr val="A4A3A4"/>
          </p15:clr>
        </p15:guide>
        <p15:guide id="2" orient="horz" pos="17178">
          <p15:clr>
            <a:srgbClr val="A4A3A4"/>
          </p15:clr>
        </p15:guide>
        <p15:guide id="3" orient="horz" pos="3264">
          <p15:clr>
            <a:srgbClr val="A4A3A4"/>
          </p15:clr>
        </p15:guide>
        <p15:guide id="4" orient="horz" pos="1865">
          <p15:clr>
            <a:srgbClr val="A4A3A4"/>
          </p15:clr>
        </p15:guide>
        <p15:guide id="5" pos="2928">
          <p15:clr>
            <a:srgbClr val="A4A3A4"/>
          </p15:clr>
        </p15:guide>
        <p15:guide id="6" pos="3312">
          <p15:clr>
            <a:srgbClr val="A4A3A4"/>
          </p15:clr>
        </p15:guide>
        <p15:guide id="7" pos="6028">
          <p15:clr>
            <a:srgbClr val="A4A3A4"/>
          </p15:clr>
        </p15:guide>
        <p15:guide id="8" pos="9661">
          <p15:clr>
            <a:srgbClr val="A4A3A4"/>
          </p15:clr>
        </p15:guide>
        <p15:guide id="9" pos="452">
          <p15:clr>
            <a:srgbClr val="A4A3A4"/>
          </p15:clr>
        </p15:guide>
        <p15:guide id="10" pos="6430">
          <p15:clr>
            <a:srgbClr val="A4A3A4"/>
          </p15:clr>
        </p15:guide>
        <p15:guide id="11" pos="9279">
          <p15:clr>
            <a:srgbClr val="A4A3A4"/>
          </p15:clr>
        </p15:guide>
        <p15:guide id="12" pos="121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33"/>
    <a:srgbClr val="669900"/>
    <a:srgbClr val="CCFF99"/>
    <a:srgbClr val="66FF33"/>
    <a:srgbClr val="99CCFF"/>
    <a:srgbClr val="808000"/>
    <a:srgbClr val="C0C0C0"/>
    <a:srgbClr val="969696"/>
    <a:srgbClr val="660066"/>
    <a:srgbClr val="D325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164" autoAdjust="0"/>
    <p:restoredTop sz="50000" autoAdjust="0"/>
  </p:normalViewPr>
  <p:slideViewPr>
    <p:cSldViewPr snapToGrid="0">
      <p:cViewPr>
        <p:scale>
          <a:sx n="75" d="100"/>
          <a:sy n="75" d="100"/>
        </p:scale>
        <p:origin x="1272" y="-84"/>
      </p:cViewPr>
      <p:guideLst>
        <p:guide orient="horz" pos="626"/>
        <p:guide orient="horz" pos="17178"/>
        <p:guide orient="horz" pos="3264"/>
        <p:guide orient="horz" pos="1865"/>
        <p:guide pos="2928"/>
        <p:guide pos="3312"/>
        <p:guide pos="6028"/>
        <p:guide pos="9661"/>
        <p:guide pos="452"/>
        <p:guide pos="6430"/>
        <p:guide pos="9279"/>
        <p:guide pos="12156"/>
      </p:guideLst>
    </p:cSldViewPr>
  </p:slideViewPr>
  <p:outlineViewPr>
    <p:cViewPr>
      <p:scale>
        <a:sx n="33" d="100"/>
        <a:sy n="33" d="100"/>
      </p:scale>
      <p:origin x="0" y="0"/>
    </p:cViewPr>
  </p:outlin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2B0B9E1-3680-49E9-A30E-2608C1C974FA}"/>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Helvetica" charset="0"/>
                <a:ea typeface="ＭＳ Ｐゴシック" charset="-128"/>
                <a:cs typeface="+mn-cs"/>
              </a:defRPr>
            </a:lvl1pPr>
          </a:lstStyle>
          <a:p>
            <a:pPr>
              <a:defRPr/>
            </a:pPr>
            <a:endParaRPr lang="en-US" dirty="0"/>
          </a:p>
        </p:txBody>
      </p:sp>
      <p:sp>
        <p:nvSpPr>
          <p:cNvPr id="3" name="Date Placeholder 2">
            <a:extLst>
              <a:ext uri="{FF2B5EF4-FFF2-40B4-BE49-F238E27FC236}">
                <a16:creationId xmlns="" xmlns:a16="http://schemas.microsoft.com/office/drawing/2014/main" id="{DBE60C14-A2D3-4DEF-967B-0A36A2BEB105}"/>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charset="0"/>
                <a:ea typeface="ＭＳ Ｐゴシック" charset="-128"/>
                <a:cs typeface="+mn-cs"/>
              </a:defRPr>
            </a:lvl1pPr>
          </a:lstStyle>
          <a:p>
            <a:pPr>
              <a:defRPr/>
            </a:pPr>
            <a:fld id="{9A1F5888-8E78-4206-B6DE-7E1546E59307}" type="datetime1">
              <a:rPr lang="en-US"/>
              <a:pPr>
                <a:defRPr/>
              </a:pPr>
              <a:t>4/8/2021</a:t>
            </a:fld>
            <a:endParaRPr lang="en-US" dirty="0"/>
          </a:p>
        </p:txBody>
      </p:sp>
      <p:sp>
        <p:nvSpPr>
          <p:cNvPr id="4" name="Slide Image Placeholder 3">
            <a:extLst>
              <a:ext uri="{FF2B5EF4-FFF2-40B4-BE49-F238E27FC236}">
                <a16:creationId xmlns="" xmlns:a16="http://schemas.microsoft.com/office/drawing/2014/main" id="{225AC4EF-43AD-40AC-862A-9D138ACDC55A}"/>
              </a:ext>
            </a:extLst>
          </p:cNvPr>
          <p:cNvSpPr>
            <a:spLocks noGrp="1" noRot="1" noChangeAspect="1"/>
          </p:cNvSpPr>
          <p:nvPr>
            <p:ph type="sldImg" idx="2"/>
          </p:nvPr>
        </p:nvSpPr>
        <p:spPr>
          <a:xfrm>
            <a:off x="9737725" y="3840163"/>
            <a:ext cx="1344295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 xmlns:a16="http://schemas.microsoft.com/office/drawing/2014/main" id="{8A46D0DF-93A4-40D4-ABCB-72AE8F4710B2}"/>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5471CC23-4B7A-4880-8438-DA470AB5BB72}"/>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Helvetica" charset="0"/>
                <a:ea typeface="ＭＳ Ｐゴシック" charset="-128"/>
                <a:cs typeface="+mn-cs"/>
              </a:defRPr>
            </a:lvl1pPr>
          </a:lstStyle>
          <a:p>
            <a:pPr>
              <a:defRPr/>
            </a:pPr>
            <a:endParaRPr lang="en-US" dirty="0"/>
          </a:p>
        </p:txBody>
      </p:sp>
      <p:sp>
        <p:nvSpPr>
          <p:cNvPr id="7" name="Slide Number Placeholder 6">
            <a:extLst>
              <a:ext uri="{FF2B5EF4-FFF2-40B4-BE49-F238E27FC236}">
                <a16:creationId xmlns="" xmlns:a16="http://schemas.microsoft.com/office/drawing/2014/main" id="{C7B0CE9D-516F-4FBC-805A-4E8E59DF48A0}"/>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8E493AC-DE62-4CCC-806A-8EC102180B97}" type="slidenum">
              <a:rPr lang="en-US" altLang="lt-LT"/>
              <a:pPr/>
              <a:t>‹#›</a:t>
            </a:fld>
            <a:endParaRPr lang="en-US" altLang="lt-LT" dirty="0"/>
          </a:p>
        </p:txBody>
      </p:sp>
    </p:spTree>
    <p:extLst>
      <p:ext uri="{BB962C8B-B14F-4D97-AF65-F5344CB8AC3E}">
        <p14:creationId xmlns="" xmlns:p14="http://schemas.microsoft.com/office/powerpoint/2010/main" val="715330354"/>
      </p:ext>
    </p:extLst>
  </p:cSld>
  <p:clrMap bg1="lt1" tx1="dk1" bg2="lt2" tx2="dk2" accent1="accent1" accent2="accent2" accent3="accent3" accent4="accent4" accent5="accent5" accent6="accent6" hlink="hlink" folHlink="folHlink"/>
  <p:notesStyle>
    <a:lvl1pPr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ＭＳ Ｐゴシック" pitchFamily="-111" charset="-128"/>
      </a:defRPr>
    </a:lvl1pPr>
    <a:lvl2pPr marL="266700"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2pPr>
    <a:lvl3pPr marL="534988"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3pPr>
    <a:lvl4pPr marL="804863"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4pPr>
    <a:lvl5pPr marL="1073150" algn="l" defTabSz="266700" rtl="0" eaLnBrk="0" fontAlgn="base" hangingPunct="0">
      <a:spcBef>
        <a:spcPct val="30000"/>
      </a:spcBef>
      <a:spcAft>
        <a:spcPct val="0"/>
      </a:spcAft>
      <a:defRPr sz="600" kern="1200">
        <a:solidFill>
          <a:schemeClr val="tx1"/>
        </a:solidFill>
        <a:latin typeface="+mn-lt"/>
        <a:ea typeface="ＭＳ Ｐゴシック" pitchFamily="-111" charset="-128"/>
        <a:cs typeface="+mn-cs"/>
      </a:defRPr>
    </a:lvl5pPr>
    <a:lvl6pPr marL="1345030" algn="l" defTabSz="269007" rtl="0" eaLnBrk="1" latinLnBrk="0" hangingPunct="1">
      <a:defRPr sz="600" kern="1200">
        <a:solidFill>
          <a:schemeClr val="tx1"/>
        </a:solidFill>
        <a:latin typeface="+mn-lt"/>
        <a:ea typeface="+mn-ea"/>
        <a:cs typeface="+mn-cs"/>
      </a:defRPr>
    </a:lvl6pPr>
    <a:lvl7pPr marL="1614033" algn="l" defTabSz="269007" rtl="0" eaLnBrk="1" latinLnBrk="0" hangingPunct="1">
      <a:defRPr sz="600" kern="1200">
        <a:solidFill>
          <a:schemeClr val="tx1"/>
        </a:solidFill>
        <a:latin typeface="+mn-lt"/>
        <a:ea typeface="+mn-ea"/>
        <a:cs typeface="+mn-cs"/>
      </a:defRPr>
    </a:lvl7pPr>
    <a:lvl8pPr marL="1883040" algn="l" defTabSz="269007" rtl="0" eaLnBrk="1" latinLnBrk="0" hangingPunct="1">
      <a:defRPr sz="600" kern="1200">
        <a:solidFill>
          <a:schemeClr val="tx1"/>
        </a:solidFill>
        <a:latin typeface="+mn-lt"/>
        <a:ea typeface="+mn-ea"/>
        <a:cs typeface="+mn-cs"/>
      </a:defRPr>
    </a:lvl8pPr>
    <a:lvl9pPr marL="2152044" algn="l" defTabSz="269007"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5EB643E3-692E-41DF-A589-815227DE4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A667E5B6-71C8-4765-9C6D-219CC0887A7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lt-LT" altLang="lt-LT" sz="8800" dirty="0">
              <a:solidFill>
                <a:srgbClr val="FF0000"/>
              </a:solidFill>
              <a:ea typeface="ＭＳ Ｐゴシック" panose="020B0600070205080204" pitchFamily="34" charset="-128"/>
            </a:endParaRPr>
          </a:p>
        </p:txBody>
      </p:sp>
      <p:sp>
        <p:nvSpPr>
          <p:cNvPr id="4100" name="Slide Number Placeholder 3">
            <a:extLst>
              <a:ext uri="{FF2B5EF4-FFF2-40B4-BE49-F238E27FC236}">
                <a16:creationId xmlns="" xmlns:a16="http://schemas.microsoft.com/office/drawing/2014/main" id="{10157A4C-C4BC-41E6-9291-71EF2042C9F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52D303D4-476F-4A59-B496-01BDD9FBA42E}" type="slidenum">
              <a:rPr lang="en-US" altLang="lt-LT"/>
              <a:pPr/>
              <a:t>1</a:t>
            </a:fld>
            <a:endParaRPr lang="en-US" altLang="lt-LT" dirty="0"/>
          </a:p>
        </p:txBody>
      </p:sp>
    </p:spTree>
    <p:extLst>
      <p:ext uri="{BB962C8B-B14F-4D97-AF65-F5344CB8AC3E}">
        <p14:creationId xmlns="" xmlns:p14="http://schemas.microsoft.com/office/powerpoint/2010/main" val="310142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2213" y="8947788"/>
            <a:ext cx="17138412" cy="6174105"/>
          </a:xfrm>
        </p:spPr>
        <p:txBody>
          <a:bodyPr/>
          <a:lstStyle/>
          <a:p>
            <a:r>
              <a:rPr lang="en-US"/>
              <a:t>Click to edit Master title style</a:t>
            </a:r>
            <a:endParaRPr lang="lt-LT"/>
          </a:p>
        </p:txBody>
      </p:sp>
      <p:sp>
        <p:nvSpPr>
          <p:cNvPr id="3" name="Subtitle 2"/>
          <p:cNvSpPr>
            <a:spLocks noGrp="1"/>
          </p:cNvSpPr>
          <p:nvPr>
            <p:ph type="subTitle" idx="1"/>
          </p:nvPr>
        </p:nvSpPr>
        <p:spPr>
          <a:xfrm>
            <a:off x="3024426" y="16322040"/>
            <a:ext cx="14113987" cy="7360920"/>
          </a:xfrm>
        </p:spPr>
        <p:txBody>
          <a:bodyPr/>
          <a:lstStyle>
            <a:lvl1pPr marL="0" indent="0" algn="ctr">
              <a:buNone/>
              <a:defRPr>
                <a:solidFill>
                  <a:schemeClr val="tx1">
                    <a:tint val="75000"/>
                  </a:schemeClr>
                </a:solidFill>
              </a:defRPr>
            </a:lvl1pPr>
            <a:lvl2pPr marL="1398886" indent="0" algn="ctr">
              <a:buNone/>
              <a:defRPr>
                <a:solidFill>
                  <a:schemeClr val="tx1">
                    <a:tint val="75000"/>
                  </a:schemeClr>
                </a:solidFill>
              </a:defRPr>
            </a:lvl2pPr>
            <a:lvl3pPr marL="2797771" indent="0" algn="ctr">
              <a:buNone/>
              <a:defRPr>
                <a:solidFill>
                  <a:schemeClr val="tx1">
                    <a:tint val="75000"/>
                  </a:schemeClr>
                </a:solidFill>
              </a:defRPr>
            </a:lvl3pPr>
            <a:lvl4pPr marL="4196657" indent="0" algn="ctr">
              <a:buNone/>
              <a:defRPr>
                <a:solidFill>
                  <a:schemeClr val="tx1">
                    <a:tint val="75000"/>
                  </a:schemeClr>
                </a:solidFill>
              </a:defRPr>
            </a:lvl4pPr>
            <a:lvl5pPr marL="5595542" indent="0" algn="ctr">
              <a:buNone/>
              <a:defRPr>
                <a:solidFill>
                  <a:schemeClr val="tx1">
                    <a:tint val="75000"/>
                  </a:schemeClr>
                </a:solidFill>
              </a:defRPr>
            </a:lvl5pPr>
            <a:lvl6pPr marL="6994429" indent="0" algn="ctr">
              <a:buNone/>
              <a:defRPr>
                <a:solidFill>
                  <a:schemeClr val="tx1">
                    <a:tint val="75000"/>
                  </a:schemeClr>
                </a:solidFill>
              </a:defRPr>
            </a:lvl6pPr>
            <a:lvl7pPr marL="8393314" indent="0" algn="ctr">
              <a:buNone/>
              <a:defRPr>
                <a:solidFill>
                  <a:schemeClr val="tx1">
                    <a:tint val="75000"/>
                  </a:schemeClr>
                </a:solidFill>
              </a:defRPr>
            </a:lvl7pPr>
            <a:lvl8pPr marL="9792200" indent="0" algn="ctr">
              <a:buNone/>
              <a:defRPr>
                <a:solidFill>
                  <a:schemeClr val="tx1">
                    <a:tint val="75000"/>
                  </a:schemeClr>
                </a:solidFill>
              </a:defRPr>
            </a:lvl8pPr>
            <a:lvl9pPr marL="11191086" indent="0" algn="ctr">
              <a:buNone/>
              <a:defRPr>
                <a:solidFill>
                  <a:schemeClr val="tx1">
                    <a:tint val="75000"/>
                  </a:schemeClr>
                </a:solidFill>
              </a:defRPr>
            </a:lvl9pPr>
          </a:lstStyle>
          <a:p>
            <a:r>
              <a:rPr lang="en-US"/>
              <a:t>Click to edit Master subtitle style</a:t>
            </a:r>
            <a:endParaRPr lang="lt-LT"/>
          </a:p>
        </p:txBody>
      </p:sp>
      <p:sp>
        <p:nvSpPr>
          <p:cNvPr id="4" name="Date Placeholder 3">
            <a:extLst>
              <a:ext uri="{FF2B5EF4-FFF2-40B4-BE49-F238E27FC236}">
                <a16:creationId xmlns="" xmlns:a16="http://schemas.microsoft.com/office/drawing/2014/main" id="{1AE76973-FC23-4799-A9AC-F1DFCBD54DD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 xmlns:a16="http://schemas.microsoft.com/office/drawing/2014/main" id="{324ED3B4-610C-4817-8344-E37E26B18E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 xmlns:a16="http://schemas.microsoft.com/office/drawing/2014/main" id="{BAA76EAC-9826-47AD-B756-253E015A8B7E}"/>
              </a:ext>
            </a:extLst>
          </p:cNvPr>
          <p:cNvSpPr>
            <a:spLocks noGrp="1"/>
          </p:cNvSpPr>
          <p:nvPr>
            <p:ph type="sldNum" sz="quarter" idx="12"/>
          </p:nvPr>
        </p:nvSpPr>
        <p:spPr/>
        <p:txBody>
          <a:bodyPr/>
          <a:lstStyle>
            <a:lvl1pPr>
              <a:defRPr/>
            </a:lvl1pPr>
          </a:lstStyle>
          <a:p>
            <a:fld id="{6F9B8576-13B2-455A-9B31-1D56A2E69D66}" type="slidenum">
              <a:rPr lang="en-US" altLang="lt-LT"/>
              <a:pPr/>
              <a:t>‹#›</a:t>
            </a:fld>
            <a:endParaRPr lang="en-US" altLang="lt-LT" dirty="0"/>
          </a:p>
        </p:txBody>
      </p:sp>
    </p:spTree>
    <p:extLst>
      <p:ext uri="{BB962C8B-B14F-4D97-AF65-F5344CB8AC3E}">
        <p14:creationId xmlns="" xmlns:p14="http://schemas.microsoft.com/office/powerpoint/2010/main" val="355222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A5B9977A-B9A0-4A34-BA05-AFEAA8D0F654}"/>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 xmlns:a16="http://schemas.microsoft.com/office/drawing/2014/main" id="{69B63C49-3612-4FC1-AD3A-C2A523BE30A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 xmlns:a16="http://schemas.microsoft.com/office/drawing/2014/main" id="{3F206734-DAC3-4FC2-A429-D23372A2BA76}"/>
              </a:ext>
            </a:extLst>
          </p:cNvPr>
          <p:cNvSpPr>
            <a:spLocks noGrp="1"/>
          </p:cNvSpPr>
          <p:nvPr>
            <p:ph type="sldNum" sz="quarter" idx="12"/>
          </p:nvPr>
        </p:nvSpPr>
        <p:spPr/>
        <p:txBody>
          <a:bodyPr/>
          <a:lstStyle>
            <a:lvl1pPr>
              <a:defRPr/>
            </a:lvl1pPr>
          </a:lstStyle>
          <a:p>
            <a:fld id="{F12BE48B-11C7-4E9C-8AA2-EEBCCC4EB612}" type="slidenum">
              <a:rPr lang="en-US" altLang="lt-LT"/>
              <a:pPr/>
              <a:t>‹#›</a:t>
            </a:fld>
            <a:endParaRPr lang="en-US" altLang="lt-LT" dirty="0"/>
          </a:p>
        </p:txBody>
      </p:sp>
    </p:spTree>
    <p:extLst>
      <p:ext uri="{BB962C8B-B14F-4D97-AF65-F5344CB8AC3E}">
        <p14:creationId xmlns="" xmlns:p14="http://schemas.microsoft.com/office/powerpoint/2010/main" val="21716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18057" y="1153482"/>
            <a:ext cx="4536639" cy="2457640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1008142" y="1153482"/>
            <a:ext cx="13273868" cy="24576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F4491793-E8C1-46A0-A56D-8C8B3FFAB69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 xmlns:a16="http://schemas.microsoft.com/office/drawing/2014/main" id="{6AE57709-A06C-46C8-89F0-273830DEB32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 xmlns:a16="http://schemas.microsoft.com/office/drawing/2014/main" id="{353335AA-01B9-4711-BAF6-B6288C49902D}"/>
              </a:ext>
            </a:extLst>
          </p:cNvPr>
          <p:cNvSpPr>
            <a:spLocks noGrp="1"/>
          </p:cNvSpPr>
          <p:nvPr>
            <p:ph type="sldNum" sz="quarter" idx="12"/>
          </p:nvPr>
        </p:nvSpPr>
        <p:spPr/>
        <p:txBody>
          <a:bodyPr/>
          <a:lstStyle>
            <a:lvl1pPr>
              <a:defRPr/>
            </a:lvl1pPr>
          </a:lstStyle>
          <a:p>
            <a:fld id="{0C36678E-9D6A-446F-88C5-7FE14A3BBA3F}" type="slidenum">
              <a:rPr lang="en-US" altLang="lt-LT"/>
              <a:pPr/>
              <a:t>‹#›</a:t>
            </a:fld>
            <a:endParaRPr lang="en-US" altLang="lt-LT" dirty="0"/>
          </a:p>
        </p:txBody>
      </p:sp>
    </p:spTree>
    <p:extLst>
      <p:ext uri="{BB962C8B-B14F-4D97-AF65-F5344CB8AC3E}">
        <p14:creationId xmlns="" xmlns:p14="http://schemas.microsoft.com/office/powerpoint/2010/main" val="231059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6376D3E7-75C8-43D1-84C2-B0285B6BFA9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 xmlns:a16="http://schemas.microsoft.com/office/drawing/2014/main" id="{27A4581E-3006-4D1E-BAEE-70B666CE329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 xmlns:a16="http://schemas.microsoft.com/office/drawing/2014/main" id="{E0F08D07-F72C-4604-B83E-1D127190A3F3}"/>
              </a:ext>
            </a:extLst>
          </p:cNvPr>
          <p:cNvSpPr>
            <a:spLocks noGrp="1"/>
          </p:cNvSpPr>
          <p:nvPr>
            <p:ph type="sldNum" sz="quarter" idx="12"/>
          </p:nvPr>
        </p:nvSpPr>
        <p:spPr/>
        <p:txBody>
          <a:bodyPr/>
          <a:lstStyle>
            <a:lvl1pPr>
              <a:defRPr/>
            </a:lvl1pPr>
          </a:lstStyle>
          <a:p>
            <a:fld id="{B57CE6F7-6016-4AFF-BB4F-99F6D3E103D1}" type="slidenum">
              <a:rPr lang="en-US" altLang="lt-LT"/>
              <a:pPr/>
              <a:t>‹#›</a:t>
            </a:fld>
            <a:endParaRPr lang="en-US" altLang="lt-LT" dirty="0"/>
          </a:p>
        </p:txBody>
      </p:sp>
    </p:spTree>
    <p:extLst>
      <p:ext uri="{BB962C8B-B14F-4D97-AF65-F5344CB8AC3E}">
        <p14:creationId xmlns="" xmlns:p14="http://schemas.microsoft.com/office/powerpoint/2010/main" val="325392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2725" y="18508982"/>
            <a:ext cx="17138412" cy="5720715"/>
          </a:xfrm>
        </p:spPr>
        <p:txBody>
          <a:bodyPr anchor="t"/>
          <a:lstStyle>
            <a:lvl1pPr algn="l">
              <a:defRPr sz="12200" b="1" cap="all"/>
            </a:lvl1pPr>
          </a:lstStyle>
          <a:p>
            <a:r>
              <a:rPr lang="en-US"/>
              <a:t>Click to edit Master title style</a:t>
            </a:r>
            <a:endParaRPr lang="lt-LT"/>
          </a:p>
        </p:txBody>
      </p:sp>
      <p:sp>
        <p:nvSpPr>
          <p:cNvPr id="3" name="Text Placeholder 2"/>
          <p:cNvSpPr>
            <a:spLocks noGrp="1"/>
          </p:cNvSpPr>
          <p:nvPr>
            <p:ph type="body" idx="1"/>
          </p:nvPr>
        </p:nvSpPr>
        <p:spPr>
          <a:xfrm>
            <a:off x="1592725" y="12208198"/>
            <a:ext cx="17138412" cy="6300785"/>
          </a:xfrm>
        </p:spPr>
        <p:txBody>
          <a:bodyPr anchor="b"/>
          <a:lstStyle>
            <a:lvl1pPr marL="0" indent="0">
              <a:buNone/>
              <a:defRPr sz="6100">
                <a:solidFill>
                  <a:schemeClr val="tx1">
                    <a:tint val="75000"/>
                  </a:schemeClr>
                </a:solidFill>
              </a:defRPr>
            </a:lvl1pPr>
            <a:lvl2pPr marL="1398886" indent="0">
              <a:buNone/>
              <a:defRPr sz="5500">
                <a:solidFill>
                  <a:schemeClr val="tx1">
                    <a:tint val="75000"/>
                  </a:schemeClr>
                </a:solidFill>
              </a:defRPr>
            </a:lvl2pPr>
            <a:lvl3pPr marL="2797771" indent="0">
              <a:buNone/>
              <a:defRPr sz="4900">
                <a:solidFill>
                  <a:schemeClr val="tx1">
                    <a:tint val="75000"/>
                  </a:schemeClr>
                </a:solidFill>
              </a:defRPr>
            </a:lvl3pPr>
            <a:lvl4pPr marL="4196657" indent="0">
              <a:buNone/>
              <a:defRPr sz="4300">
                <a:solidFill>
                  <a:schemeClr val="tx1">
                    <a:tint val="75000"/>
                  </a:schemeClr>
                </a:solidFill>
              </a:defRPr>
            </a:lvl4pPr>
            <a:lvl5pPr marL="5595542" indent="0">
              <a:buNone/>
              <a:defRPr sz="4300">
                <a:solidFill>
                  <a:schemeClr val="tx1">
                    <a:tint val="75000"/>
                  </a:schemeClr>
                </a:solidFill>
              </a:defRPr>
            </a:lvl5pPr>
            <a:lvl6pPr marL="6994429" indent="0">
              <a:buNone/>
              <a:defRPr sz="4300">
                <a:solidFill>
                  <a:schemeClr val="tx1">
                    <a:tint val="75000"/>
                  </a:schemeClr>
                </a:solidFill>
              </a:defRPr>
            </a:lvl6pPr>
            <a:lvl7pPr marL="8393314" indent="0">
              <a:buNone/>
              <a:defRPr sz="4300">
                <a:solidFill>
                  <a:schemeClr val="tx1">
                    <a:tint val="75000"/>
                  </a:schemeClr>
                </a:solidFill>
              </a:defRPr>
            </a:lvl7pPr>
            <a:lvl8pPr marL="9792200" indent="0">
              <a:buNone/>
              <a:defRPr sz="4300">
                <a:solidFill>
                  <a:schemeClr val="tx1">
                    <a:tint val="75000"/>
                  </a:schemeClr>
                </a:solidFill>
              </a:defRPr>
            </a:lvl8pPr>
            <a:lvl9pPr marL="11191086" indent="0">
              <a:buNone/>
              <a:defRPr sz="4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2F36220-F4E0-47E1-AA3C-120AE81A65C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 xmlns:a16="http://schemas.microsoft.com/office/drawing/2014/main" id="{4CA61D3A-055C-42DE-9A0A-E301EF254BE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 xmlns:a16="http://schemas.microsoft.com/office/drawing/2014/main" id="{078C0C34-6EA4-456E-A68B-A8FEF3F47D0E}"/>
              </a:ext>
            </a:extLst>
          </p:cNvPr>
          <p:cNvSpPr>
            <a:spLocks noGrp="1"/>
          </p:cNvSpPr>
          <p:nvPr>
            <p:ph type="sldNum" sz="quarter" idx="12"/>
          </p:nvPr>
        </p:nvSpPr>
        <p:spPr/>
        <p:txBody>
          <a:bodyPr/>
          <a:lstStyle>
            <a:lvl1pPr>
              <a:defRPr/>
            </a:lvl1pPr>
          </a:lstStyle>
          <a:p>
            <a:fld id="{75B431C7-2B71-4402-9C1B-457045AC5C7E}" type="slidenum">
              <a:rPr lang="en-US" altLang="lt-LT"/>
              <a:pPr/>
              <a:t>‹#›</a:t>
            </a:fld>
            <a:endParaRPr lang="en-US" altLang="lt-LT" dirty="0"/>
          </a:p>
        </p:txBody>
      </p:sp>
    </p:spTree>
    <p:extLst>
      <p:ext uri="{BB962C8B-B14F-4D97-AF65-F5344CB8AC3E}">
        <p14:creationId xmlns="" xmlns:p14="http://schemas.microsoft.com/office/powerpoint/2010/main" val="70795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1008142" y="6720843"/>
            <a:ext cx="8905253" cy="19009044"/>
          </a:xfrm>
        </p:spPr>
        <p:txBody>
          <a:bodyPr/>
          <a:lstStyle>
            <a:lvl1pPr>
              <a:defRPr sz="8600"/>
            </a:lvl1pPr>
            <a:lvl2pPr>
              <a:defRPr sz="74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10249443" y="6720843"/>
            <a:ext cx="8905253" cy="19009044"/>
          </a:xfrm>
        </p:spPr>
        <p:txBody>
          <a:bodyPr/>
          <a:lstStyle>
            <a:lvl1pPr>
              <a:defRPr sz="8600"/>
            </a:lvl1pPr>
            <a:lvl2pPr>
              <a:defRPr sz="74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3">
            <a:extLst>
              <a:ext uri="{FF2B5EF4-FFF2-40B4-BE49-F238E27FC236}">
                <a16:creationId xmlns="" xmlns:a16="http://schemas.microsoft.com/office/drawing/2014/main" id="{656C23C1-4659-4933-A7A6-9C601E7B419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 xmlns:a16="http://schemas.microsoft.com/office/drawing/2014/main" id="{69554270-D326-4054-861B-A6CA1E19E9E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 xmlns:a16="http://schemas.microsoft.com/office/drawing/2014/main" id="{8315D98C-72B2-4677-99A8-03688E5AC64D}"/>
              </a:ext>
            </a:extLst>
          </p:cNvPr>
          <p:cNvSpPr>
            <a:spLocks noGrp="1"/>
          </p:cNvSpPr>
          <p:nvPr>
            <p:ph type="sldNum" sz="quarter" idx="12"/>
          </p:nvPr>
        </p:nvSpPr>
        <p:spPr/>
        <p:txBody>
          <a:bodyPr/>
          <a:lstStyle>
            <a:lvl1pPr>
              <a:defRPr/>
            </a:lvl1pPr>
          </a:lstStyle>
          <a:p>
            <a:fld id="{10EEB14B-26CA-47CC-8D82-547518C23268}" type="slidenum">
              <a:rPr lang="en-US" altLang="lt-LT"/>
              <a:pPr/>
              <a:t>‹#›</a:t>
            </a:fld>
            <a:endParaRPr lang="en-US" altLang="lt-LT" dirty="0"/>
          </a:p>
        </p:txBody>
      </p:sp>
    </p:spTree>
    <p:extLst>
      <p:ext uri="{BB962C8B-B14F-4D97-AF65-F5344CB8AC3E}">
        <p14:creationId xmlns="" xmlns:p14="http://schemas.microsoft.com/office/powerpoint/2010/main" val="176216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1008142" y="6447475"/>
            <a:ext cx="8908755" cy="2687001"/>
          </a:xfrm>
        </p:spPr>
        <p:txBody>
          <a:bodyPr anchor="b"/>
          <a:lstStyle>
            <a:lvl1pPr marL="0" indent="0">
              <a:buNone/>
              <a:defRPr sz="7400" b="1"/>
            </a:lvl1pPr>
            <a:lvl2pPr marL="1398886" indent="0">
              <a:buNone/>
              <a:defRPr sz="6100" b="1"/>
            </a:lvl2pPr>
            <a:lvl3pPr marL="2797771" indent="0">
              <a:buNone/>
              <a:defRPr sz="5500" b="1"/>
            </a:lvl3pPr>
            <a:lvl4pPr marL="4196657" indent="0">
              <a:buNone/>
              <a:defRPr sz="4900" b="1"/>
            </a:lvl4pPr>
            <a:lvl5pPr marL="5595542" indent="0">
              <a:buNone/>
              <a:defRPr sz="4900" b="1"/>
            </a:lvl5pPr>
            <a:lvl6pPr marL="6994429" indent="0">
              <a:buNone/>
              <a:defRPr sz="4900" b="1"/>
            </a:lvl6pPr>
            <a:lvl7pPr marL="8393314" indent="0">
              <a:buNone/>
              <a:defRPr sz="4900" b="1"/>
            </a:lvl7pPr>
            <a:lvl8pPr marL="9792200" indent="0">
              <a:buNone/>
              <a:defRPr sz="4900" b="1"/>
            </a:lvl8pPr>
            <a:lvl9pPr marL="11191086" indent="0">
              <a:buNone/>
              <a:defRPr sz="4900" b="1"/>
            </a:lvl9pPr>
          </a:lstStyle>
          <a:p>
            <a:pPr lvl="0"/>
            <a:r>
              <a:rPr lang="en-US"/>
              <a:t>Click to edit Master text styles</a:t>
            </a:r>
          </a:p>
        </p:txBody>
      </p:sp>
      <p:sp>
        <p:nvSpPr>
          <p:cNvPr id="4" name="Content Placeholder 3"/>
          <p:cNvSpPr>
            <a:spLocks noGrp="1"/>
          </p:cNvSpPr>
          <p:nvPr>
            <p:ph sz="half" idx="2"/>
          </p:nvPr>
        </p:nvSpPr>
        <p:spPr>
          <a:xfrm>
            <a:off x="1008142" y="9134475"/>
            <a:ext cx="8908755" cy="16595410"/>
          </a:xfrm>
        </p:spPr>
        <p:txBody>
          <a:bodyPr/>
          <a:lstStyle>
            <a:lvl1pPr>
              <a:defRPr sz="74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10242443" y="6447475"/>
            <a:ext cx="8912255" cy="2687001"/>
          </a:xfrm>
        </p:spPr>
        <p:txBody>
          <a:bodyPr anchor="b"/>
          <a:lstStyle>
            <a:lvl1pPr marL="0" indent="0">
              <a:buNone/>
              <a:defRPr sz="7400" b="1"/>
            </a:lvl1pPr>
            <a:lvl2pPr marL="1398886" indent="0">
              <a:buNone/>
              <a:defRPr sz="6100" b="1"/>
            </a:lvl2pPr>
            <a:lvl3pPr marL="2797771" indent="0">
              <a:buNone/>
              <a:defRPr sz="5500" b="1"/>
            </a:lvl3pPr>
            <a:lvl4pPr marL="4196657" indent="0">
              <a:buNone/>
              <a:defRPr sz="4900" b="1"/>
            </a:lvl4pPr>
            <a:lvl5pPr marL="5595542" indent="0">
              <a:buNone/>
              <a:defRPr sz="4900" b="1"/>
            </a:lvl5pPr>
            <a:lvl6pPr marL="6994429" indent="0">
              <a:buNone/>
              <a:defRPr sz="4900" b="1"/>
            </a:lvl6pPr>
            <a:lvl7pPr marL="8393314" indent="0">
              <a:buNone/>
              <a:defRPr sz="4900" b="1"/>
            </a:lvl7pPr>
            <a:lvl8pPr marL="9792200" indent="0">
              <a:buNone/>
              <a:defRPr sz="4900" b="1"/>
            </a:lvl8pPr>
            <a:lvl9pPr marL="11191086" indent="0">
              <a:buNone/>
              <a:defRPr sz="4900" b="1"/>
            </a:lvl9pPr>
          </a:lstStyle>
          <a:p>
            <a:pPr lvl="0"/>
            <a:r>
              <a:rPr lang="en-US"/>
              <a:t>Click to edit Master text styles</a:t>
            </a:r>
          </a:p>
        </p:txBody>
      </p:sp>
      <p:sp>
        <p:nvSpPr>
          <p:cNvPr id="6" name="Content Placeholder 5"/>
          <p:cNvSpPr>
            <a:spLocks noGrp="1"/>
          </p:cNvSpPr>
          <p:nvPr>
            <p:ph sz="quarter" idx="4"/>
          </p:nvPr>
        </p:nvSpPr>
        <p:spPr>
          <a:xfrm>
            <a:off x="10242443" y="9134475"/>
            <a:ext cx="8912255" cy="16595410"/>
          </a:xfrm>
        </p:spPr>
        <p:txBody>
          <a:bodyPr/>
          <a:lstStyle>
            <a:lvl1pPr>
              <a:defRPr sz="74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3">
            <a:extLst>
              <a:ext uri="{FF2B5EF4-FFF2-40B4-BE49-F238E27FC236}">
                <a16:creationId xmlns="" xmlns:a16="http://schemas.microsoft.com/office/drawing/2014/main" id="{2991D032-8E3C-4690-97B3-C81A90FAB83E}"/>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 xmlns:a16="http://schemas.microsoft.com/office/drawing/2014/main" id="{4F27253C-522E-4BC0-8C2A-BAD31351025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 xmlns:a16="http://schemas.microsoft.com/office/drawing/2014/main" id="{311344B6-62E4-4511-A22D-4D92FEA2907A}"/>
              </a:ext>
            </a:extLst>
          </p:cNvPr>
          <p:cNvSpPr>
            <a:spLocks noGrp="1"/>
          </p:cNvSpPr>
          <p:nvPr>
            <p:ph type="sldNum" sz="quarter" idx="12"/>
          </p:nvPr>
        </p:nvSpPr>
        <p:spPr/>
        <p:txBody>
          <a:bodyPr/>
          <a:lstStyle>
            <a:lvl1pPr>
              <a:defRPr/>
            </a:lvl1pPr>
          </a:lstStyle>
          <a:p>
            <a:fld id="{09BD1707-6826-4DCB-9B86-A511A2DAFEA1}" type="slidenum">
              <a:rPr lang="en-US" altLang="lt-LT"/>
              <a:pPr/>
              <a:t>‹#›</a:t>
            </a:fld>
            <a:endParaRPr lang="en-US" altLang="lt-LT" dirty="0"/>
          </a:p>
        </p:txBody>
      </p:sp>
    </p:spTree>
    <p:extLst>
      <p:ext uri="{BB962C8B-B14F-4D97-AF65-F5344CB8AC3E}">
        <p14:creationId xmlns="" xmlns:p14="http://schemas.microsoft.com/office/powerpoint/2010/main" val="193243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3">
            <a:extLst>
              <a:ext uri="{FF2B5EF4-FFF2-40B4-BE49-F238E27FC236}">
                <a16:creationId xmlns="" xmlns:a16="http://schemas.microsoft.com/office/drawing/2014/main" id="{1EBAF343-0D11-4F01-A842-D6148118876D}"/>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 xmlns:a16="http://schemas.microsoft.com/office/drawing/2014/main" id="{1EC72D8B-451E-4A71-84DA-189CD3FCF99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 xmlns:a16="http://schemas.microsoft.com/office/drawing/2014/main" id="{F7AF5782-3E5C-4787-9A35-6370118300D9}"/>
              </a:ext>
            </a:extLst>
          </p:cNvPr>
          <p:cNvSpPr>
            <a:spLocks noGrp="1"/>
          </p:cNvSpPr>
          <p:nvPr>
            <p:ph type="sldNum" sz="quarter" idx="12"/>
          </p:nvPr>
        </p:nvSpPr>
        <p:spPr/>
        <p:txBody>
          <a:bodyPr/>
          <a:lstStyle>
            <a:lvl1pPr>
              <a:defRPr/>
            </a:lvl1pPr>
          </a:lstStyle>
          <a:p>
            <a:fld id="{214ADBCE-D382-4710-B910-C7CB7B0126BC}" type="slidenum">
              <a:rPr lang="en-US" altLang="lt-LT"/>
              <a:pPr/>
              <a:t>‹#›</a:t>
            </a:fld>
            <a:endParaRPr lang="en-US" altLang="lt-LT" dirty="0"/>
          </a:p>
        </p:txBody>
      </p:sp>
    </p:spTree>
    <p:extLst>
      <p:ext uri="{BB962C8B-B14F-4D97-AF65-F5344CB8AC3E}">
        <p14:creationId xmlns="" xmlns:p14="http://schemas.microsoft.com/office/powerpoint/2010/main" val="9949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944123E-AE57-423C-A454-81E6EE3B4E3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 xmlns:a16="http://schemas.microsoft.com/office/drawing/2014/main" id="{ECE40041-B895-4741-8D6B-5C4D3F40577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 xmlns:a16="http://schemas.microsoft.com/office/drawing/2014/main" id="{547DA18D-B737-4A33-841A-F5ADD2654903}"/>
              </a:ext>
            </a:extLst>
          </p:cNvPr>
          <p:cNvSpPr>
            <a:spLocks noGrp="1"/>
          </p:cNvSpPr>
          <p:nvPr>
            <p:ph type="sldNum" sz="quarter" idx="12"/>
          </p:nvPr>
        </p:nvSpPr>
        <p:spPr/>
        <p:txBody>
          <a:bodyPr/>
          <a:lstStyle>
            <a:lvl1pPr>
              <a:defRPr/>
            </a:lvl1pPr>
          </a:lstStyle>
          <a:p>
            <a:fld id="{7E94DDD6-7B2B-4A53-9C5C-DE0FCA7AC619}" type="slidenum">
              <a:rPr lang="en-US" altLang="lt-LT"/>
              <a:pPr/>
              <a:t>‹#›</a:t>
            </a:fld>
            <a:endParaRPr lang="en-US" altLang="lt-LT" dirty="0"/>
          </a:p>
        </p:txBody>
      </p:sp>
    </p:spTree>
    <p:extLst>
      <p:ext uri="{BB962C8B-B14F-4D97-AF65-F5344CB8AC3E}">
        <p14:creationId xmlns="" xmlns:p14="http://schemas.microsoft.com/office/powerpoint/2010/main" val="148202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143" y="1146810"/>
            <a:ext cx="6633435" cy="4880610"/>
          </a:xfrm>
        </p:spPr>
        <p:txBody>
          <a:bodyPr anchor="b"/>
          <a:lstStyle>
            <a:lvl1pPr algn="l">
              <a:defRPr sz="6100" b="1"/>
            </a:lvl1pPr>
          </a:lstStyle>
          <a:p>
            <a:r>
              <a:rPr lang="en-US"/>
              <a:t>Click to edit Master title style</a:t>
            </a:r>
            <a:endParaRPr lang="lt-LT"/>
          </a:p>
        </p:txBody>
      </p:sp>
      <p:sp>
        <p:nvSpPr>
          <p:cNvPr id="3" name="Content Placeholder 2"/>
          <p:cNvSpPr>
            <a:spLocks noGrp="1"/>
          </p:cNvSpPr>
          <p:nvPr>
            <p:ph idx="1"/>
          </p:nvPr>
        </p:nvSpPr>
        <p:spPr>
          <a:xfrm>
            <a:off x="7883110" y="1146813"/>
            <a:ext cx="11271587" cy="24583075"/>
          </a:xfrm>
        </p:spPr>
        <p:txBody>
          <a:bodyPr/>
          <a:lstStyle>
            <a:lvl1pPr>
              <a:defRPr sz="9800"/>
            </a:lvl1pPr>
            <a:lvl2pPr>
              <a:defRPr sz="8600"/>
            </a:lvl2pPr>
            <a:lvl3pPr>
              <a:defRPr sz="74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1008143" y="6027423"/>
            <a:ext cx="6633435" cy="19702465"/>
          </a:xfrm>
        </p:spPr>
        <p:txBody>
          <a:bodyPr/>
          <a:lstStyle>
            <a:lvl1pPr marL="0" indent="0">
              <a:buNone/>
              <a:defRPr sz="4300"/>
            </a:lvl1pPr>
            <a:lvl2pPr marL="1398886" indent="0">
              <a:buNone/>
              <a:defRPr sz="3700"/>
            </a:lvl2pPr>
            <a:lvl3pPr marL="2797771" indent="0">
              <a:buNone/>
              <a:defRPr sz="3000"/>
            </a:lvl3pPr>
            <a:lvl4pPr marL="4196657" indent="0">
              <a:buNone/>
              <a:defRPr sz="2800"/>
            </a:lvl4pPr>
            <a:lvl5pPr marL="5595542" indent="0">
              <a:buNone/>
              <a:defRPr sz="2800"/>
            </a:lvl5pPr>
            <a:lvl6pPr marL="6994429" indent="0">
              <a:buNone/>
              <a:defRPr sz="2800"/>
            </a:lvl6pPr>
            <a:lvl7pPr marL="8393314" indent="0">
              <a:buNone/>
              <a:defRPr sz="2800"/>
            </a:lvl7pPr>
            <a:lvl8pPr marL="9792200" indent="0">
              <a:buNone/>
              <a:defRPr sz="2800"/>
            </a:lvl8pPr>
            <a:lvl9pPr marL="11191086" indent="0">
              <a:buNone/>
              <a:defRPr sz="2800"/>
            </a:lvl9pPr>
          </a:lstStyle>
          <a:p>
            <a:pPr lvl="0"/>
            <a:r>
              <a:rPr lang="en-US"/>
              <a:t>Click to edit Master text styles</a:t>
            </a:r>
          </a:p>
        </p:txBody>
      </p:sp>
      <p:sp>
        <p:nvSpPr>
          <p:cNvPr id="5" name="Date Placeholder 3">
            <a:extLst>
              <a:ext uri="{FF2B5EF4-FFF2-40B4-BE49-F238E27FC236}">
                <a16:creationId xmlns="" xmlns:a16="http://schemas.microsoft.com/office/drawing/2014/main" id="{D390EF45-0A42-49B9-AE50-56D87AD949F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 xmlns:a16="http://schemas.microsoft.com/office/drawing/2014/main" id="{D0B3AEB7-1632-4D7E-B5AA-C541757A93E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 xmlns:a16="http://schemas.microsoft.com/office/drawing/2014/main" id="{C8B8BEC8-E54C-4DF6-AB7C-84D41C55ACE0}"/>
              </a:ext>
            </a:extLst>
          </p:cNvPr>
          <p:cNvSpPr>
            <a:spLocks noGrp="1"/>
          </p:cNvSpPr>
          <p:nvPr>
            <p:ph type="sldNum" sz="quarter" idx="12"/>
          </p:nvPr>
        </p:nvSpPr>
        <p:spPr/>
        <p:txBody>
          <a:bodyPr/>
          <a:lstStyle>
            <a:lvl1pPr>
              <a:defRPr/>
            </a:lvl1pPr>
          </a:lstStyle>
          <a:p>
            <a:fld id="{083C9079-F378-480F-AE26-DDE1C34B2E9D}" type="slidenum">
              <a:rPr lang="en-US" altLang="lt-LT"/>
              <a:pPr/>
              <a:t>‹#›</a:t>
            </a:fld>
            <a:endParaRPr lang="en-US" altLang="lt-LT" dirty="0"/>
          </a:p>
        </p:txBody>
      </p:sp>
    </p:spTree>
    <p:extLst>
      <p:ext uri="{BB962C8B-B14F-4D97-AF65-F5344CB8AC3E}">
        <p14:creationId xmlns="" xmlns:p14="http://schemas.microsoft.com/office/powerpoint/2010/main" val="231045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2057" y="20162520"/>
            <a:ext cx="12097703" cy="2380300"/>
          </a:xfrm>
        </p:spPr>
        <p:txBody>
          <a:bodyPr anchor="b"/>
          <a:lstStyle>
            <a:lvl1pPr algn="l">
              <a:defRPr sz="6100" b="1"/>
            </a:lvl1pPr>
          </a:lstStyle>
          <a:p>
            <a:r>
              <a:rPr lang="en-US"/>
              <a:t>Click to edit Master title style</a:t>
            </a:r>
            <a:endParaRPr lang="lt-LT"/>
          </a:p>
        </p:txBody>
      </p:sp>
      <p:sp>
        <p:nvSpPr>
          <p:cNvPr id="3" name="Picture Placeholder 2"/>
          <p:cNvSpPr>
            <a:spLocks noGrp="1"/>
          </p:cNvSpPr>
          <p:nvPr>
            <p:ph type="pic" idx="1"/>
          </p:nvPr>
        </p:nvSpPr>
        <p:spPr>
          <a:xfrm>
            <a:off x="3952057" y="2573655"/>
            <a:ext cx="12097703" cy="17282160"/>
          </a:xfrm>
        </p:spPr>
        <p:txBody>
          <a:bodyPr rtlCol="0">
            <a:normAutofit/>
          </a:bodyPr>
          <a:lstStyle>
            <a:lvl1pPr marL="0" indent="0">
              <a:buNone/>
              <a:defRPr sz="9800"/>
            </a:lvl1pPr>
            <a:lvl2pPr marL="1398886" indent="0">
              <a:buNone/>
              <a:defRPr sz="8600"/>
            </a:lvl2pPr>
            <a:lvl3pPr marL="2797771" indent="0">
              <a:buNone/>
              <a:defRPr sz="7400"/>
            </a:lvl3pPr>
            <a:lvl4pPr marL="4196657" indent="0">
              <a:buNone/>
              <a:defRPr sz="6100"/>
            </a:lvl4pPr>
            <a:lvl5pPr marL="5595542" indent="0">
              <a:buNone/>
              <a:defRPr sz="6100"/>
            </a:lvl5pPr>
            <a:lvl6pPr marL="6994429" indent="0">
              <a:buNone/>
              <a:defRPr sz="6100"/>
            </a:lvl6pPr>
            <a:lvl7pPr marL="8393314" indent="0">
              <a:buNone/>
              <a:defRPr sz="6100"/>
            </a:lvl7pPr>
            <a:lvl8pPr marL="9792200" indent="0">
              <a:buNone/>
              <a:defRPr sz="6100"/>
            </a:lvl8pPr>
            <a:lvl9pPr marL="11191086" indent="0">
              <a:buNone/>
              <a:defRPr sz="6100"/>
            </a:lvl9pPr>
          </a:lstStyle>
          <a:p>
            <a:pPr lvl="0"/>
            <a:endParaRPr lang="lt-LT" noProof="0" dirty="0"/>
          </a:p>
        </p:txBody>
      </p:sp>
      <p:sp>
        <p:nvSpPr>
          <p:cNvPr id="4" name="Text Placeholder 3"/>
          <p:cNvSpPr>
            <a:spLocks noGrp="1"/>
          </p:cNvSpPr>
          <p:nvPr>
            <p:ph type="body" sz="half" idx="2"/>
          </p:nvPr>
        </p:nvSpPr>
        <p:spPr>
          <a:xfrm>
            <a:off x="3952057" y="22542820"/>
            <a:ext cx="12097703" cy="3380420"/>
          </a:xfrm>
        </p:spPr>
        <p:txBody>
          <a:bodyPr/>
          <a:lstStyle>
            <a:lvl1pPr marL="0" indent="0">
              <a:buNone/>
              <a:defRPr sz="4300"/>
            </a:lvl1pPr>
            <a:lvl2pPr marL="1398886" indent="0">
              <a:buNone/>
              <a:defRPr sz="3700"/>
            </a:lvl2pPr>
            <a:lvl3pPr marL="2797771" indent="0">
              <a:buNone/>
              <a:defRPr sz="3000"/>
            </a:lvl3pPr>
            <a:lvl4pPr marL="4196657" indent="0">
              <a:buNone/>
              <a:defRPr sz="2800"/>
            </a:lvl4pPr>
            <a:lvl5pPr marL="5595542" indent="0">
              <a:buNone/>
              <a:defRPr sz="2800"/>
            </a:lvl5pPr>
            <a:lvl6pPr marL="6994429" indent="0">
              <a:buNone/>
              <a:defRPr sz="2800"/>
            </a:lvl6pPr>
            <a:lvl7pPr marL="8393314" indent="0">
              <a:buNone/>
              <a:defRPr sz="2800"/>
            </a:lvl7pPr>
            <a:lvl8pPr marL="9792200" indent="0">
              <a:buNone/>
              <a:defRPr sz="2800"/>
            </a:lvl8pPr>
            <a:lvl9pPr marL="11191086" indent="0">
              <a:buNone/>
              <a:defRPr sz="2800"/>
            </a:lvl9pPr>
          </a:lstStyle>
          <a:p>
            <a:pPr lvl="0"/>
            <a:r>
              <a:rPr lang="en-US"/>
              <a:t>Click to edit Master text styles</a:t>
            </a:r>
          </a:p>
        </p:txBody>
      </p:sp>
      <p:sp>
        <p:nvSpPr>
          <p:cNvPr id="5" name="Date Placeholder 3">
            <a:extLst>
              <a:ext uri="{FF2B5EF4-FFF2-40B4-BE49-F238E27FC236}">
                <a16:creationId xmlns="" xmlns:a16="http://schemas.microsoft.com/office/drawing/2014/main" id="{3CCF5892-533F-478C-8ED6-07A73E0B234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 xmlns:a16="http://schemas.microsoft.com/office/drawing/2014/main" id="{329654CD-67D5-45DC-8B91-66182E37443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 xmlns:a16="http://schemas.microsoft.com/office/drawing/2014/main" id="{0EE6ABA3-F392-47EE-9984-32F7EF5AB710}"/>
              </a:ext>
            </a:extLst>
          </p:cNvPr>
          <p:cNvSpPr>
            <a:spLocks noGrp="1"/>
          </p:cNvSpPr>
          <p:nvPr>
            <p:ph type="sldNum" sz="quarter" idx="12"/>
          </p:nvPr>
        </p:nvSpPr>
        <p:spPr/>
        <p:txBody>
          <a:bodyPr/>
          <a:lstStyle>
            <a:lvl1pPr>
              <a:defRPr/>
            </a:lvl1pPr>
          </a:lstStyle>
          <a:p>
            <a:fld id="{A2BBC589-061B-44D8-B890-E11B89D8122C}" type="slidenum">
              <a:rPr lang="en-US" altLang="lt-LT"/>
              <a:pPr/>
              <a:t>‹#›</a:t>
            </a:fld>
            <a:endParaRPr lang="en-US" altLang="lt-LT" dirty="0"/>
          </a:p>
        </p:txBody>
      </p:sp>
    </p:spTree>
    <p:extLst>
      <p:ext uri="{BB962C8B-B14F-4D97-AF65-F5344CB8AC3E}">
        <p14:creationId xmlns="" xmlns:p14="http://schemas.microsoft.com/office/powerpoint/2010/main" val="27939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A6613D02-A7ED-4BFF-8809-3934072B5D6F}"/>
              </a:ext>
            </a:extLst>
          </p:cNvPr>
          <p:cNvSpPr>
            <a:spLocks noGrp="1"/>
          </p:cNvSpPr>
          <p:nvPr>
            <p:ph type="title"/>
          </p:nvPr>
        </p:nvSpPr>
        <p:spPr bwMode="auto">
          <a:xfrm>
            <a:off x="1008063" y="1154113"/>
            <a:ext cx="18146712"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279777" tIns="139889" rIns="279777" bIns="139889" numCol="1" anchor="ctr" anchorCtr="0" compatLnSpc="1">
            <a:prstTxWarp prst="textNoShape">
              <a:avLst/>
            </a:prstTxWarp>
          </a:bodyPr>
          <a:lstStyle/>
          <a:p>
            <a:pPr lvl="0"/>
            <a:r>
              <a:rPr lang="en-US" altLang="lt-LT"/>
              <a:t>Click to edit Master title style</a:t>
            </a:r>
            <a:endParaRPr lang="lt-LT" altLang="lt-LT"/>
          </a:p>
        </p:txBody>
      </p:sp>
      <p:sp>
        <p:nvSpPr>
          <p:cNvPr id="1027" name="Text Placeholder 2">
            <a:extLst>
              <a:ext uri="{FF2B5EF4-FFF2-40B4-BE49-F238E27FC236}">
                <a16:creationId xmlns="" xmlns:a16="http://schemas.microsoft.com/office/drawing/2014/main" id="{29A231E6-292B-4691-AB10-48EEBF363A45}"/>
              </a:ext>
            </a:extLst>
          </p:cNvPr>
          <p:cNvSpPr>
            <a:spLocks noGrp="1"/>
          </p:cNvSpPr>
          <p:nvPr>
            <p:ph type="body" idx="1"/>
          </p:nvPr>
        </p:nvSpPr>
        <p:spPr bwMode="auto">
          <a:xfrm>
            <a:off x="1008063" y="6721475"/>
            <a:ext cx="18146712" cy="1900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279777" tIns="139889" rIns="279777" bIns="139889"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4" name="Date Placeholder 3">
            <a:extLst>
              <a:ext uri="{FF2B5EF4-FFF2-40B4-BE49-F238E27FC236}">
                <a16:creationId xmlns="" xmlns:a16="http://schemas.microsoft.com/office/drawing/2014/main" id="{0301ABA9-E8E6-4D34-9F20-CF3D6386CF53}"/>
              </a:ext>
            </a:extLst>
          </p:cNvPr>
          <p:cNvSpPr>
            <a:spLocks noGrp="1"/>
          </p:cNvSpPr>
          <p:nvPr>
            <p:ph type="dt" sz="half" idx="2"/>
          </p:nvPr>
        </p:nvSpPr>
        <p:spPr>
          <a:xfrm>
            <a:off x="1008063" y="26696988"/>
            <a:ext cx="4705350" cy="1533525"/>
          </a:xfrm>
          <a:prstGeom prst="rect">
            <a:avLst/>
          </a:prstGeom>
        </p:spPr>
        <p:txBody>
          <a:bodyPr vert="horz" lIns="279777" tIns="139889" rIns="279777" bIns="139889" rtlCol="0" anchor="ctr"/>
          <a:lstStyle>
            <a:lvl1pPr algn="l" eaLnBrk="1" hangingPunct="1">
              <a:defRPr sz="3700">
                <a:solidFill>
                  <a:schemeClr val="tx1">
                    <a:tint val="75000"/>
                  </a:schemeClr>
                </a:solidFill>
                <a:latin typeface="Helvetica" charset="0"/>
                <a:cs typeface="+mn-cs"/>
              </a:defRPr>
            </a:lvl1pPr>
          </a:lstStyle>
          <a:p>
            <a:pPr>
              <a:defRPr/>
            </a:pPr>
            <a:endParaRPr lang="en-US" dirty="0"/>
          </a:p>
        </p:txBody>
      </p:sp>
      <p:sp>
        <p:nvSpPr>
          <p:cNvPr id="5" name="Footer Placeholder 4">
            <a:extLst>
              <a:ext uri="{FF2B5EF4-FFF2-40B4-BE49-F238E27FC236}">
                <a16:creationId xmlns="" xmlns:a16="http://schemas.microsoft.com/office/drawing/2014/main" id="{1E2828D0-4DE9-4985-987C-36CAA649C300}"/>
              </a:ext>
            </a:extLst>
          </p:cNvPr>
          <p:cNvSpPr>
            <a:spLocks noGrp="1"/>
          </p:cNvSpPr>
          <p:nvPr>
            <p:ph type="ftr" sz="quarter" idx="3"/>
          </p:nvPr>
        </p:nvSpPr>
        <p:spPr>
          <a:xfrm>
            <a:off x="6888163" y="26696988"/>
            <a:ext cx="6386512" cy="1533525"/>
          </a:xfrm>
          <a:prstGeom prst="rect">
            <a:avLst/>
          </a:prstGeom>
        </p:spPr>
        <p:txBody>
          <a:bodyPr vert="horz" lIns="279777" tIns="139889" rIns="279777" bIns="139889" rtlCol="0" anchor="ctr"/>
          <a:lstStyle>
            <a:lvl1pPr algn="ctr" eaLnBrk="1" hangingPunct="1">
              <a:defRPr sz="3700">
                <a:solidFill>
                  <a:schemeClr val="tx1">
                    <a:tint val="75000"/>
                  </a:schemeClr>
                </a:solidFill>
                <a:latin typeface="Helvetica" charset="0"/>
                <a:cs typeface="+mn-cs"/>
              </a:defRPr>
            </a:lvl1pPr>
          </a:lstStyle>
          <a:p>
            <a:pPr>
              <a:defRPr/>
            </a:pPr>
            <a:endParaRPr lang="en-US" dirty="0"/>
          </a:p>
        </p:txBody>
      </p:sp>
      <p:sp>
        <p:nvSpPr>
          <p:cNvPr id="6" name="Slide Number Placeholder 5">
            <a:extLst>
              <a:ext uri="{FF2B5EF4-FFF2-40B4-BE49-F238E27FC236}">
                <a16:creationId xmlns="" xmlns:a16="http://schemas.microsoft.com/office/drawing/2014/main" id="{20179F4B-E110-406E-80AF-35EE58D8F046}"/>
              </a:ext>
            </a:extLst>
          </p:cNvPr>
          <p:cNvSpPr>
            <a:spLocks noGrp="1"/>
          </p:cNvSpPr>
          <p:nvPr>
            <p:ph type="sldNum" sz="quarter" idx="4"/>
          </p:nvPr>
        </p:nvSpPr>
        <p:spPr>
          <a:xfrm>
            <a:off x="14449425" y="26696988"/>
            <a:ext cx="4705350" cy="1533525"/>
          </a:xfrm>
          <a:prstGeom prst="rect">
            <a:avLst/>
          </a:prstGeom>
        </p:spPr>
        <p:txBody>
          <a:bodyPr vert="horz" wrap="square" lIns="279777" tIns="139889" rIns="279777" bIns="139889" numCol="1" anchor="ctr" anchorCtr="0" compatLnSpc="1">
            <a:prstTxWarp prst="textNoShape">
              <a:avLst/>
            </a:prstTxWarp>
          </a:bodyPr>
          <a:lstStyle>
            <a:lvl1pPr algn="r" eaLnBrk="1" hangingPunct="1">
              <a:defRPr sz="3700">
                <a:solidFill>
                  <a:srgbClr val="898989"/>
                </a:solidFill>
                <a:cs typeface="Arial" panose="020B0604020202020204" pitchFamily="34" charset="0"/>
              </a:defRPr>
            </a:lvl1pPr>
          </a:lstStyle>
          <a:p>
            <a:fld id="{ECB18026-5FF6-4CA0-BD63-976858B1F684}" type="slidenum">
              <a:rPr lang="en-US" altLang="lt-LT"/>
              <a:pPr/>
              <a:t>‹#›</a:t>
            </a:fld>
            <a:endParaRPr lang="en-US" altLang="lt-LT" dirty="0"/>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txStyles>
    <p:titleStyle>
      <a:lvl1pPr algn="ctr" defTabSz="2795588" rtl="0" eaLnBrk="0" fontAlgn="base" hangingPunct="0">
        <a:spcBef>
          <a:spcPct val="0"/>
        </a:spcBef>
        <a:spcAft>
          <a:spcPct val="0"/>
        </a:spcAft>
        <a:defRPr sz="13400" kern="1200">
          <a:solidFill>
            <a:schemeClr val="tx1"/>
          </a:solidFill>
          <a:latin typeface="+mj-lt"/>
          <a:ea typeface="+mj-ea"/>
          <a:cs typeface="+mj-cs"/>
        </a:defRPr>
      </a:lvl1pPr>
      <a:lvl2pPr algn="ctr" defTabSz="2795588" rtl="0" eaLnBrk="0" fontAlgn="base" hangingPunct="0">
        <a:spcBef>
          <a:spcPct val="0"/>
        </a:spcBef>
        <a:spcAft>
          <a:spcPct val="0"/>
        </a:spcAft>
        <a:defRPr sz="13400">
          <a:solidFill>
            <a:schemeClr val="tx1"/>
          </a:solidFill>
          <a:latin typeface="Calibri" pitchFamily="34" charset="0"/>
        </a:defRPr>
      </a:lvl2pPr>
      <a:lvl3pPr algn="ctr" defTabSz="2795588" rtl="0" eaLnBrk="0" fontAlgn="base" hangingPunct="0">
        <a:spcBef>
          <a:spcPct val="0"/>
        </a:spcBef>
        <a:spcAft>
          <a:spcPct val="0"/>
        </a:spcAft>
        <a:defRPr sz="13400">
          <a:solidFill>
            <a:schemeClr val="tx1"/>
          </a:solidFill>
          <a:latin typeface="Calibri" pitchFamily="34" charset="0"/>
        </a:defRPr>
      </a:lvl3pPr>
      <a:lvl4pPr algn="ctr" defTabSz="2795588" rtl="0" eaLnBrk="0" fontAlgn="base" hangingPunct="0">
        <a:spcBef>
          <a:spcPct val="0"/>
        </a:spcBef>
        <a:spcAft>
          <a:spcPct val="0"/>
        </a:spcAft>
        <a:defRPr sz="13400">
          <a:solidFill>
            <a:schemeClr val="tx1"/>
          </a:solidFill>
          <a:latin typeface="Calibri" pitchFamily="34" charset="0"/>
        </a:defRPr>
      </a:lvl4pPr>
      <a:lvl5pPr algn="ctr" defTabSz="2795588" rtl="0" eaLnBrk="0" fontAlgn="base" hangingPunct="0">
        <a:spcBef>
          <a:spcPct val="0"/>
        </a:spcBef>
        <a:spcAft>
          <a:spcPct val="0"/>
        </a:spcAft>
        <a:defRPr sz="13400">
          <a:solidFill>
            <a:schemeClr val="tx1"/>
          </a:solidFill>
          <a:latin typeface="Calibri" pitchFamily="34" charset="0"/>
        </a:defRPr>
      </a:lvl5pPr>
      <a:lvl6pPr marL="269017" algn="ctr" defTabSz="2797585" rtl="0" fontAlgn="base">
        <a:spcBef>
          <a:spcPct val="0"/>
        </a:spcBef>
        <a:spcAft>
          <a:spcPct val="0"/>
        </a:spcAft>
        <a:defRPr sz="13400">
          <a:solidFill>
            <a:schemeClr val="tx1"/>
          </a:solidFill>
          <a:latin typeface="Calibri" pitchFamily="34" charset="0"/>
        </a:defRPr>
      </a:lvl6pPr>
      <a:lvl7pPr marL="538033" algn="ctr" defTabSz="2797585" rtl="0" fontAlgn="base">
        <a:spcBef>
          <a:spcPct val="0"/>
        </a:spcBef>
        <a:spcAft>
          <a:spcPct val="0"/>
        </a:spcAft>
        <a:defRPr sz="13400">
          <a:solidFill>
            <a:schemeClr val="tx1"/>
          </a:solidFill>
          <a:latin typeface="Calibri" pitchFamily="34" charset="0"/>
        </a:defRPr>
      </a:lvl7pPr>
      <a:lvl8pPr marL="807050" algn="ctr" defTabSz="2797585" rtl="0" fontAlgn="base">
        <a:spcBef>
          <a:spcPct val="0"/>
        </a:spcBef>
        <a:spcAft>
          <a:spcPct val="0"/>
        </a:spcAft>
        <a:defRPr sz="13400">
          <a:solidFill>
            <a:schemeClr val="tx1"/>
          </a:solidFill>
          <a:latin typeface="Calibri" pitchFamily="34" charset="0"/>
        </a:defRPr>
      </a:lvl8pPr>
      <a:lvl9pPr marL="1076066" algn="ctr" defTabSz="2797585" rtl="0" fontAlgn="base">
        <a:spcBef>
          <a:spcPct val="0"/>
        </a:spcBef>
        <a:spcAft>
          <a:spcPct val="0"/>
        </a:spcAft>
        <a:defRPr sz="13400">
          <a:solidFill>
            <a:schemeClr val="tx1"/>
          </a:solidFill>
          <a:latin typeface="Calibri" pitchFamily="34" charset="0"/>
        </a:defRPr>
      </a:lvl9pPr>
    </p:titleStyle>
    <p:bodyStyle>
      <a:lvl1pPr marL="1047750" indent="-1047750" algn="l" defTabSz="2795588" rtl="0" eaLnBrk="0" fontAlgn="base" hangingPunct="0">
        <a:spcBef>
          <a:spcPct val="20000"/>
        </a:spcBef>
        <a:spcAft>
          <a:spcPct val="0"/>
        </a:spcAft>
        <a:buFont typeface="Arial" panose="020B0604020202020204" pitchFamily="34" charset="0"/>
        <a:buChar char="•"/>
        <a:defRPr sz="9800" kern="1200">
          <a:solidFill>
            <a:schemeClr val="tx1"/>
          </a:solidFill>
          <a:latin typeface="+mn-lt"/>
          <a:ea typeface="+mn-ea"/>
          <a:cs typeface="+mn-cs"/>
        </a:defRPr>
      </a:lvl1pPr>
      <a:lvl2pPr marL="2271713" indent="-873125" algn="l" defTabSz="2795588" rtl="0" eaLnBrk="0" fontAlgn="base" hangingPunct="0">
        <a:spcBef>
          <a:spcPct val="20000"/>
        </a:spcBef>
        <a:spcAft>
          <a:spcPct val="0"/>
        </a:spcAft>
        <a:buFont typeface="Arial" panose="020B0604020202020204" pitchFamily="34" charset="0"/>
        <a:buChar char="–"/>
        <a:defRPr sz="8600" kern="1200">
          <a:solidFill>
            <a:schemeClr val="tx1"/>
          </a:solidFill>
          <a:latin typeface="+mn-lt"/>
          <a:ea typeface="+mn-ea"/>
          <a:cs typeface="+mn-cs"/>
        </a:defRPr>
      </a:lvl2pPr>
      <a:lvl3pPr marL="3495675" indent="-698500" algn="l" defTabSz="2795588" rtl="0" eaLnBrk="0" fontAlgn="base" hangingPunct="0">
        <a:spcBef>
          <a:spcPct val="20000"/>
        </a:spcBef>
        <a:spcAft>
          <a:spcPct val="0"/>
        </a:spcAft>
        <a:buFont typeface="Arial" panose="020B0604020202020204" pitchFamily="34" charset="0"/>
        <a:buChar char="•"/>
        <a:defRPr sz="7400" kern="1200">
          <a:solidFill>
            <a:schemeClr val="tx1"/>
          </a:solidFill>
          <a:latin typeface="+mn-lt"/>
          <a:ea typeface="+mn-ea"/>
          <a:cs typeface="+mn-cs"/>
        </a:defRPr>
      </a:lvl3pPr>
      <a:lvl4pPr marL="4894263" indent="-698500" algn="l" defTabSz="2795588" rtl="0" eaLnBrk="0" fontAlgn="base" hangingPunct="0">
        <a:spcBef>
          <a:spcPct val="20000"/>
        </a:spcBef>
        <a:spcAft>
          <a:spcPct val="0"/>
        </a:spcAft>
        <a:buFont typeface="Arial" panose="020B0604020202020204" pitchFamily="34" charset="0"/>
        <a:buChar char="–"/>
        <a:defRPr sz="6100" kern="1200">
          <a:solidFill>
            <a:schemeClr val="tx1"/>
          </a:solidFill>
          <a:latin typeface="+mn-lt"/>
          <a:ea typeface="+mn-ea"/>
          <a:cs typeface="+mn-cs"/>
        </a:defRPr>
      </a:lvl4pPr>
      <a:lvl5pPr marL="6292850" indent="-698500" algn="l" defTabSz="2795588" rtl="0" eaLnBrk="0" fontAlgn="base" hangingPunct="0">
        <a:spcBef>
          <a:spcPct val="20000"/>
        </a:spcBef>
        <a:spcAft>
          <a:spcPct val="0"/>
        </a:spcAft>
        <a:buFont typeface="Arial" panose="020B0604020202020204" pitchFamily="34" charset="0"/>
        <a:buChar char="»"/>
        <a:defRPr sz="6100" kern="1200">
          <a:solidFill>
            <a:schemeClr val="tx1"/>
          </a:solidFill>
          <a:latin typeface="+mn-lt"/>
          <a:ea typeface="+mn-ea"/>
          <a:cs typeface="+mn-cs"/>
        </a:defRPr>
      </a:lvl5pPr>
      <a:lvl6pPr marL="7693871"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6pPr>
      <a:lvl7pPr marL="9092757"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7pPr>
      <a:lvl8pPr marL="10491642"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8pPr>
      <a:lvl9pPr marL="11890529" indent="-699443" algn="l" defTabSz="2797771" rtl="0" eaLnBrk="1" latinLnBrk="0" hangingPunct="1">
        <a:spcBef>
          <a:spcPct val="20000"/>
        </a:spcBef>
        <a:buFont typeface="Arial" pitchFamily="34" charset="0"/>
        <a:buChar char="•"/>
        <a:defRPr sz="6100" kern="1200">
          <a:solidFill>
            <a:schemeClr val="tx1"/>
          </a:solidFill>
          <a:latin typeface="+mn-lt"/>
          <a:ea typeface="+mn-ea"/>
          <a:cs typeface="+mn-cs"/>
        </a:defRPr>
      </a:lvl9pPr>
    </p:bodyStyle>
    <p:otherStyle>
      <a:defPPr>
        <a:defRPr lang="lt-LT"/>
      </a:defPPr>
      <a:lvl1pPr marL="0" algn="l" defTabSz="2797771" rtl="0" eaLnBrk="1" latinLnBrk="0" hangingPunct="1">
        <a:defRPr sz="5500" kern="1200">
          <a:solidFill>
            <a:schemeClr val="tx1"/>
          </a:solidFill>
          <a:latin typeface="+mn-lt"/>
          <a:ea typeface="+mn-ea"/>
          <a:cs typeface="+mn-cs"/>
        </a:defRPr>
      </a:lvl1pPr>
      <a:lvl2pPr marL="1398886" algn="l" defTabSz="2797771" rtl="0" eaLnBrk="1" latinLnBrk="0" hangingPunct="1">
        <a:defRPr sz="5500" kern="1200">
          <a:solidFill>
            <a:schemeClr val="tx1"/>
          </a:solidFill>
          <a:latin typeface="+mn-lt"/>
          <a:ea typeface="+mn-ea"/>
          <a:cs typeface="+mn-cs"/>
        </a:defRPr>
      </a:lvl2pPr>
      <a:lvl3pPr marL="2797771" algn="l" defTabSz="2797771" rtl="0" eaLnBrk="1" latinLnBrk="0" hangingPunct="1">
        <a:defRPr sz="5500" kern="1200">
          <a:solidFill>
            <a:schemeClr val="tx1"/>
          </a:solidFill>
          <a:latin typeface="+mn-lt"/>
          <a:ea typeface="+mn-ea"/>
          <a:cs typeface="+mn-cs"/>
        </a:defRPr>
      </a:lvl3pPr>
      <a:lvl4pPr marL="4196657" algn="l" defTabSz="2797771" rtl="0" eaLnBrk="1" latinLnBrk="0" hangingPunct="1">
        <a:defRPr sz="5500" kern="1200">
          <a:solidFill>
            <a:schemeClr val="tx1"/>
          </a:solidFill>
          <a:latin typeface="+mn-lt"/>
          <a:ea typeface="+mn-ea"/>
          <a:cs typeface="+mn-cs"/>
        </a:defRPr>
      </a:lvl4pPr>
      <a:lvl5pPr marL="5595542" algn="l" defTabSz="2797771" rtl="0" eaLnBrk="1" latinLnBrk="0" hangingPunct="1">
        <a:defRPr sz="5500" kern="1200">
          <a:solidFill>
            <a:schemeClr val="tx1"/>
          </a:solidFill>
          <a:latin typeface="+mn-lt"/>
          <a:ea typeface="+mn-ea"/>
          <a:cs typeface="+mn-cs"/>
        </a:defRPr>
      </a:lvl5pPr>
      <a:lvl6pPr marL="6994429" algn="l" defTabSz="2797771" rtl="0" eaLnBrk="1" latinLnBrk="0" hangingPunct="1">
        <a:defRPr sz="5500" kern="1200">
          <a:solidFill>
            <a:schemeClr val="tx1"/>
          </a:solidFill>
          <a:latin typeface="+mn-lt"/>
          <a:ea typeface="+mn-ea"/>
          <a:cs typeface="+mn-cs"/>
        </a:defRPr>
      </a:lvl6pPr>
      <a:lvl7pPr marL="8393314" algn="l" defTabSz="2797771" rtl="0" eaLnBrk="1" latinLnBrk="0" hangingPunct="1">
        <a:defRPr sz="5500" kern="1200">
          <a:solidFill>
            <a:schemeClr val="tx1"/>
          </a:solidFill>
          <a:latin typeface="+mn-lt"/>
          <a:ea typeface="+mn-ea"/>
          <a:cs typeface="+mn-cs"/>
        </a:defRPr>
      </a:lvl7pPr>
      <a:lvl8pPr marL="9792200" algn="l" defTabSz="2797771" rtl="0" eaLnBrk="1" latinLnBrk="0" hangingPunct="1">
        <a:defRPr sz="5500" kern="1200">
          <a:solidFill>
            <a:schemeClr val="tx1"/>
          </a:solidFill>
          <a:latin typeface="+mn-lt"/>
          <a:ea typeface="+mn-ea"/>
          <a:cs typeface="+mn-cs"/>
        </a:defRPr>
      </a:lvl8pPr>
      <a:lvl9pPr marL="11191086" algn="l" defTabSz="2797771"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hyperlink" Target="mailto:k.prouska@uoi.gr" TargetMode="External"/><Relationship Id="rId7" Type="http://schemas.openxmlformats.org/officeDocument/2006/relationships/image" Target="../media/image2.jpeg"/><Relationship Id="rId12" Type="http://schemas.openxmlformats.org/officeDocument/2006/relationships/hyperlink" Target="https://doi.org/10.1007/978-94-6091-317-4_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jpeg"/><Relationship Id="rId5" Type="http://schemas.openxmlformats.org/officeDocument/2006/relationships/hyperlink" Target="mailto:kplakits@uoi.gr" TargetMode="External"/><Relationship Id="rId10" Type="http://schemas.openxmlformats.org/officeDocument/2006/relationships/image" Target="../media/image5.jpeg"/><Relationship Id="rId4" Type="http://schemas.openxmlformats.org/officeDocument/2006/relationships/hyperlink" Target="mailto:m.potsikas@uoi.gr" TargetMode="External"/><Relationship Id="rId9" Type="http://schemas.openxmlformats.org/officeDocument/2006/relationships/image" Target="../media/image4.jpe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4" name="Suapvalintas stačiakampis 23">
            <a:extLst>
              <a:ext uri="{FF2B5EF4-FFF2-40B4-BE49-F238E27FC236}">
                <a16:creationId xmlns="" xmlns:a16="http://schemas.microsoft.com/office/drawing/2014/main" id="{36C9D358-C3D9-469F-AEFC-03DB74EC5F4F}"/>
              </a:ext>
            </a:extLst>
          </p:cNvPr>
          <p:cNvSpPr/>
          <p:nvPr/>
        </p:nvSpPr>
        <p:spPr>
          <a:xfrm>
            <a:off x="5061736" y="10353801"/>
            <a:ext cx="9640260" cy="13028283"/>
          </a:xfrm>
          <a:prstGeom prst="roundRect">
            <a:avLst>
              <a:gd name="adj" fmla="val 668"/>
            </a:avLst>
          </a:prstGeom>
          <a:solidFill>
            <a:srgbClr val="FFFFCC"/>
          </a:solidFill>
          <a:ln w="57150">
            <a:solidFill>
              <a:srgbClr val="3039C8"/>
            </a:solidFill>
          </a:ln>
        </p:spPr>
        <p:style>
          <a:lnRef idx="2">
            <a:schemeClr val="accent6"/>
          </a:lnRef>
          <a:fillRef idx="1">
            <a:schemeClr val="lt1"/>
          </a:fillRef>
          <a:effectRef idx="0">
            <a:schemeClr val="accent6"/>
          </a:effectRef>
          <a:fontRef idx="minor">
            <a:schemeClr val="dk1"/>
          </a:fontRef>
        </p:style>
        <p:txBody>
          <a:bodyPr anchor="ctr"/>
          <a:lstStyle/>
          <a:p>
            <a:pPr marL="457200">
              <a:lnSpc>
                <a:spcPct val="115000"/>
              </a:lnSpc>
              <a:spcAft>
                <a:spcPts val="1000"/>
              </a:spcAft>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50" name="Text Box 11">
            <a:extLst>
              <a:ext uri="{FF2B5EF4-FFF2-40B4-BE49-F238E27FC236}">
                <a16:creationId xmlns="" xmlns:a16="http://schemas.microsoft.com/office/drawing/2014/main" id="{EBDB39E9-AC66-414F-B8ED-F9087D9F19EF}"/>
              </a:ext>
            </a:extLst>
          </p:cNvPr>
          <p:cNvSpPr txBox="1">
            <a:spLocks noChangeArrowheads="1"/>
          </p:cNvSpPr>
          <p:nvPr/>
        </p:nvSpPr>
        <p:spPr bwMode="auto">
          <a:xfrm>
            <a:off x="0" y="5415417"/>
            <a:ext cx="20162837" cy="4937326"/>
          </a:xfrm>
          <a:prstGeom prst="roundRect">
            <a:avLst>
              <a:gd name="adj" fmla="val 0"/>
            </a:avLst>
          </a:prstGeom>
          <a:solidFill>
            <a:srgbClr val="FFFFCC"/>
          </a:solidFill>
          <a:ln w="57150">
            <a:solidFill>
              <a:srgbClr val="3039C8"/>
            </a:solidFill>
          </a:ln>
        </p:spPr>
        <p:style>
          <a:lnRef idx="1">
            <a:schemeClr val="accent4"/>
          </a:lnRef>
          <a:fillRef idx="3">
            <a:schemeClr val="accent4"/>
          </a:fillRef>
          <a:effectRef idx="2">
            <a:schemeClr val="accent4"/>
          </a:effectRef>
          <a:fontRef idx="minor">
            <a:schemeClr val="lt1"/>
          </a:fontRef>
        </p:style>
        <p:txBody>
          <a:bodyPr lIns="538011" tIns="269007" rIns="538011" bIns="538011"/>
          <a:lstStyle>
            <a:lvl1pPr eaLnBrk="0" hangingPunct="0">
              <a:defRPr>
                <a:solidFill>
                  <a:schemeClr val="tx1"/>
                </a:solidFill>
                <a:latin typeface="Helvetica" pitchFamily="34" charset="0"/>
                <a:ea typeface="ＭＳ Ｐゴシック" pitchFamily="34" charset="-128"/>
              </a:defRPr>
            </a:lvl1pPr>
            <a:lvl2pPr marL="742950" indent="-285750" eaLnBrk="0" hangingPunct="0">
              <a:defRPr>
                <a:solidFill>
                  <a:schemeClr val="tx1"/>
                </a:solidFill>
                <a:latin typeface="Helvetica" pitchFamily="34" charset="0"/>
                <a:ea typeface="ＭＳ Ｐゴシック" pitchFamily="34" charset="-128"/>
              </a:defRPr>
            </a:lvl2pPr>
            <a:lvl3pPr marL="1143000" indent="-228600" eaLnBrk="0" hangingPunct="0">
              <a:defRPr>
                <a:solidFill>
                  <a:schemeClr val="tx1"/>
                </a:solidFill>
                <a:latin typeface="Helvetica" pitchFamily="34" charset="0"/>
                <a:ea typeface="ＭＳ Ｐゴシック" pitchFamily="34" charset="-128"/>
              </a:defRPr>
            </a:lvl3pPr>
            <a:lvl4pPr marL="1600200" indent="-228600" eaLnBrk="0" hangingPunct="0">
              <a:defRPr>
                <a:solidFill>
                  <a:schemeClr val="tx1"/>
                </a:solidFill>
                <a:latin typeface="Helvetica" pitchFamily="34" charset="0"/>
                <a:ea typeface="ＭＳ Ｐゴシック" pitchFamily="34" charset="-128"/>
              </a:defRPr>
            </a:lvl4pPr>
            <a:lvl5pPr marL="2057400" indent="-228600" eaLnBrk="0" hangingPunct="0">
              <a:defRPr>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Helvetica" pitchFamily="34" charset="0"/>
                <a:ea typeface="ＭＳ Ｐゴシック" pitchFamily="34" charset="-128"/>
              </a:defRPr>
            </a:lvl9pPr>
          </a:lstStyle>
          <a:p>
            <a:pPr>
              <a:lnSpc>
                <a:spcPct val="115000"/>
              </a:lnSpc>
              <a:spcAft>
                <a:spcPts val="1000"/>
              </a:spcAft>
            </a:pP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endParaRPr lang="en-GB" sz="14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Environmental Education – Education for Sustainability (Study of aquatic ecosystems – Sustainable Management of natural and cultural resources – Connection of the ecosystem with local communities and culture)</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Developing education material for Nature and the Environment (The material and nonmaterial culture of aquatic ecosystems).  Regional Student Engaging Museums (RSEMs): A Cultural Historical Activity Theory (CHAT) Approach.</a:t>
            </a:r>
            <a:endParaRPr lang="lt-LT" sz="1600" dirty="0">
              <a:latin typeface="Times New Roman" panose="02020603050405020304" pitchFamily="18" charset="0"/>
              <a:cs typeface="Times New Roman" panose="02020603050405020304" pitchFamily="18" charset="0"/>
            </a:endParaRPr>
          </a:p>
          <a:p>
            <a:pPr algn="ctr">
              <a:lnSpc>
                <a:spcPct val="115000"/>
              </a:lnSpc>
              <a:spcAft>
                <a:spcPts val="10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Introduction</a:t>
            </a:r>
            <a:endParaRPr lang="el-GR" sz="2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GB" sz="1600" dirty="0">
                <a:effectLst/>
                <a:latin typeface="+mn-lt"/>
                <a:ea typeface="Times New Roman" panose="02020603050405020304" pitchFamily="18" charset="0"/>
                <a:cs typeface="Calibri" panose="020F0502020204030204" pitchFamily="34" charset="0"/>
              </a:rPr>
              <a:t>The wetlands </a:t>
            </a:r>
            <a:r>
              <a:rPr lang="en-GB" sz="1600" dirty="0">
                <a:effectLst/>
                <a:latin typeface="Times New Roman" pitchFamily="18" charset="0"/>
                <a:ea typeface="Times New Roman" panose="02020603050405020304" pitchFamily="18" charset="0"/>
                <a:cs typeface="Times New Roman" pitchFamily="18" charset="0"/>
              </a:rPr>
              <a:t>are </a:t>
            </a:r>
            <a:r>
              <a:rPr lang="en-US" sz="1600" dirty="0">
                <a:latin typeface="+mn-lt"/>
                <a:ea typeface="Times New Roman" panose="02020603050405020304" pitchFamily="18" charset="0"/>
                <a:cs typeface="Times New Roman" pitchFamily="18" charset="0"/>
              </a:rPr>
              <a:t>considered</a:t>
            </a:r>
            <a:r>
              <a:rPr lang="en-US" sz="1600" dirty="0">
                <a:latin typeface="Times New Roman" pitchFamily="18" charset="0"/>
                <a:ea typeface="Times New Roman" panose="02020603050405020304" pitchFamily="18" charset="0"/>
                <a:cs typeface="Times New Roman" pitchFamily="18" charset="0"/>
              </a:rPr>
              <a:t> as </a:t>
            </a:r>
            <a:r>
              <a:rPr lang="en-GB" sz="1600" dirty="0">
                <a:effectLst/>
                <a:latin typeface="+mn-lt"/>
                <a:ea typeface="Times New Roman" panose="02020603050405020304" pitchFamily="18" charset="0"/>
                <a:cs typeface="Calibri" panose="020F0502020204030204" pitchFamily="34" charset="0"/>
              </a:rPr>
              <a:t>the ark of civilization.</a:t>
            </a:r>
            <a:endParaRPr lang="el-GR" sz="16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600" dirty="0">
                <a:effectLst/>
                <a:latin typeface="+mn-lt"/>
                <a:ea typeface="Times New Roman" panose="02020603050405020304" pitchFamily="18" charset="0"/>
                <a:cs typeface="Calibri" panose="020F0502020204030204" pitchFamily="34" charset="0"/>
              </a:rPr>
              <a:t>The cultural routes of Epirus is the “quality leap from technical works to works life” and is the first organized effort of sustainable development focusing on monuments. </a:t>
            </a:r>
            <a:r>
              <a:rPr lang="en-US" sz="1600" dirty="0">
                <a:effectLst/>
                <a:latin typeface="+mn-lt"/>
                <a:ea typeface="Times New Roman" panose="02020603050405020304" pitchFamily="18" charset="0"/>
                <a:cs typeface="Calibri" panose="020F0502020204030204" pitchFamily="34" charset="0"/>
              </a:rPr>
              <a:t>The focus on the relationship between the aquatic environment, sustainability and material monuments, museums and intangible cultural elements (and the interaction of sustainable management) is a new issue in the international arena bibliography.</a:t>
            </a:r>
            <a:endParaRPr lang="el-GR" sz="16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600" dirty="0">
                <a:effectLst/>
                <a:latin typeface="+mn-lt"/>
                <a:ea typeface="Times New Roman" panose="02020603050405020304" pitchFamily="18" charset="0"/>
                <a:cs typeface="Calibri" panose="020F0502020204030204" pitchFamily="34" charset="0"/>
              </a:rPr>
              <a:t>The main innovation of this co-research study is to draw the attention of the new generation in the sustainable management of water ecosystems by making known the state of water, existing pollution and the interaction of cultural monuments with them. Thus, facilitating agency and active citizenship towards expanding school curriculum and trigger local community engagement.  </a:t>
            </a:r>
            <a:endParaRPr lang="el-GR" sz="1600" dirty="0">
              <a:effectLst/>
              <a:latin typeface="+mn-lt"/>
              <a:ea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sp>
        <p:nvSpPr>
          <p:cNvPr id="3077" name="Text Box 14">
            <a:extLst>
              <a:ext uri="{FF2B5EF4-FFF2-40B4-BE49-F238E27FC236}">
                <a16:creationId xmlns="" xmlns:a16="http://schemas.microsoft.com/office/drawing/2014/main" id="{2A999DD9-8642-4A06-AC25-E13B9B82E9E1}"/>
              </a:ext>
            </a:extLst>
          </p:cNvPr>
          <p:cNvSpPr txBox="1">
            <a:spLocks noChangeArrowheads="1"/>
          </p:cNvSpPr>
          <p:nvPr/>
        </p:nvSpPr>
        <p:spPr bwMode="auto">
          <a:xfrm>
            <a:off x="6230679" y="2589930"/>
            <a:ext cx="7825563" cy="383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161404" tIns="161404" rIns="161404" bIns="161404">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PROUSKA </a:t>
            </a:r>
            <a:r>
              <a:rPr lang="en-US" sz="2000" b="1" dirty="0">
                <a:latin typeface="Times New Roman" panose="02020603050405020304" pitchFamily="18" charset="0"/>
                <a:cs typeface="Times New Roman" panose="02020603050405020304" pitchFamily="18" charset="0"/>
              </a:rPr>
              <a:t>KONSTANTINA</a:t>
            </a:r>
          </a:p>
          <a:p>
            <a:pPr algn="ctr"/>
            <a:r>
              <a:rPr lang="en-US" sz="2000" b="1" dirty="0">
                <a:latin typeface="Times New Roman" panose="02020603050405020304" pitchFamily="18" charset="0"/>
                <a:cs typeface="Times New Roman" panose="02020603050405020304" pitchFamily="18" charset="0"/>
              </a:rPr>
              <a:t>POTSIKAS MICHAIL</a:t>
            </a:r>
          </a:p>
          <a:p>
            <a:pPr algn="ctr"/>
            <a:r>
              <a:rPr lang="en-US" sz="2000" b="1" dirty="0">
                <a:latin typeface="Times New Roman" panose="02020603050405020304" pitchFamily="18" charset="0"/>
                <a:cs typeface="Times New Roman" panose="02020603050405020304" pitchFamily="18" charset="0"/>
              </a:rPr>
              <a:t>PLAKITSI KATERINA</a:t>
            </a:r>
          </a:p>
          <a:p>
            <a:pPr algn="ctr"/>
            <a:r>
              <a:rPr lang="en-US" sz="2400" b="1" dirty="0">
                <a:latin typeface="Times New Roman" panose="02020603050405020304" pitchFamily="18" charset="0"/>
                <a:cs typeface="Times New Roman" panose="02020603050405020304" pitchFamily="18" charset="0"/>
              </a:rPr>
              <a:t>UNIVERSITY OF IOANNINA, GREECE </a:t>
            </a:r>
            <a:endParaRPr lang="lt-LT" sz="2000" dirty="0">
              <a:latin typeface="Times New Roman" panose="02020603050405020304" pitchFamily="18" charset="0"/>
              <a:cs typeface="Times New Roman" panose="02020603050405020304" pitchFamily="18" charset="0"/>
            </a:endParaRPr>
          </a:p>
          <a:p>
            <a:pPr algn="ctr"/>
            <a:r>
              <a:rPr lang="en-US" sz="2000" i="1" dirty="0" smtClean="0">
                <a:latin typeface="Times New Roman" panose="02020603050405020304" pitchFamily="18" charset="0"/>
                <a:cs typeface="Times New Roman" panose="02020603050405020304" pitchFamily="18" charset="0"/>
                <a:hlinkClick r:id="rId3"/>
              </a:rPr>
              <a:t>k.prouska@uoi.gr</a:t>
            </a:r>
            <a:endParaRPr lang="en-US" sz="2000" i="1" dirty="0" smtClean="0">
              <a:latin typeface="Times New Roman" panose="02020603050405020304" pitchFamily="18" charset="0"/>
              <a:cs typeface="Times New Roman" panose="02020603050405020304" pitchFamily="18" charset="0"/>
            </a:endParaRPr>
          </a:p>
          <a:p>
            <a:pPr algn="ctr"/>
            <a:r>
              <a:rPr lang="en-US" sz="2000" i="1" dirty="0" smtClean="0">
                <a:latin typeface="Times New Roman" panose="02020603050405020304" pitchFamily="18" charset="0"/>
                <a:cs typeface="Times New Roman" panose="02020603050405020304" pitchFamily="18" charset="0"/>
                <a:hlinkClick r:id="rId4"/>
              </a:rPr>
              <a:t>m.potsikas@uoi.gr</a:t>
            </a:r>
            <a:endParaRPr lang="en-US" sz="2000" i="1" dirty="0" smtClean="0">
              <a:latin typeface="Times New Roman" panose="02020603050405020304" pitchFamily="18" charset="0"/>
              <a:cs typeface="Times New Roman" panose="02020603050405020304" pitchFamily="18" charset="0"/>
            </a:endParaRPr>
          </a:p>
          <a:p>
            <a:pPr algn="ctr"/>
            <a:r>
              <a:rPr lang="en-US" sz="2000" i="1" dirty="0" smtClean="0">
                <a:latin typeface="Times New Roman" panose="02020603050405020304" pitchFamily="18" charset="0"/>
                <a:cs typeface="Times New Roman" panose="02020603050405020304" pitchFamily="18" charset="0"/>
                <a:hlinkClick r:id="rId5"/>
              </a:rPr>
              <a:t>kplakits@uoi.gr</a:t>
            </a:r>
            <a:endParaRPr lang="en-US" sz="2000" i="1" dirty="0" smtClean="0">
              <a:latin typeface="Times New Roman" panose="02020603050405020304" pitchFamily="18" charset="0"/>
              <a:cs typeface="Times New Roman" panose="02020603050405020304" pitchFamily="18" charset="0"/>
            </a:endParaRPr>
          </a:p>
          <a:p>
            <a:pPr algn="ctr"/>
            <a:endParaRPr lang="en-US" sz="2000" i="1" dirty="0" smtClean="0">
              <a:latin typeface="Times New Roman" panose="02020603050405020304" pitchFamily="18" charset="0"/>
              <a:cs typeface="Times New Roman" panose="02020603050405020304" pitchFamily="18" charset="0"/>
            </a:endParaRPr>
          </a:p>
          <a:p>
            <a:pPr algn="ctr"/>
            <a:endParaRPr lang="en-US" sz="2000" i="1" dirty="0">
              <a:latin typeface="Times New Roman" panose="02020603050405020304" pitchFamily="18" charset="0"/>
              <a:cs typeface="Times New Roman" panose="02020603050405020304" pitchFamily="18" charset="0"/>
            </a:endParaRPr>
          </a:p>
          <a:p>
            <a:pPr algn="ctr"/>
            <a:endParaRPr lang="lt-LT" sz="2000" u="sng" dirty="0">
              <a:latin typeface="Times New Roman" panose="02020603050405020304" pitchFamily="18" charset="0"/>
              <a:cs typeface="Times New Roman" panose="02020603050405020304" pitchFamily="18" charset="0"/>
            </a:endParaRPr>
          </a:p>
        </p:txBody>
      </p:sp>
      <p:sp>
        <p:nvSpPr>
          <p:cNvPr id="21" name="Text Box 11">
            <a:extLst>
              <a:ext uri="{FF2B5EF4-FFF2-40B4-BE49-F238E27FC236}">
                <a16:creationId xmlns="" xmlns:a16="http://schemas.microsoft.com/office/drawing/2014/main" id="{25C75B5F-A662-4817-A1F5-FBA281816E60}"/>
              </a:ext>
            </a:extLst>
          </p:cNvPr>
          <p:cNvSpPr txBox="1">
            <a:spLocks noChangeArrowheads="1"/>
          </p:cNvSpPr>
          <p:nvPr/>
        </p:nvSpPr>
        <p:spPr bwMode="auto">
          <a:xfrm>
            <a:off x="424604" y="23382086"/>
            <a:ext cx="19398376" cy="3725784"/>
          </a:xfrm>
          <a:prstGeom prst="roundRect">
            <a:avLst>
              <a:gd name="adj" fmla="val 0"/>
            </a:avLst>
          </a:prstGeom>
          <a:solidFill>
            <a:srgbClr val="FFFFCC"/>
          </a:solidFill>
          <a:ln w="57150">
            <a:solidFill>
              <a:srgbClr val="3039C8"/>
            </a:solidFill>
          </a:ln>
        </p:spPr>
        <p:style>
          <a:lnRef idx="1">
            <a:schemeClr val="accent4"/>
          </a:lnRef>
          <a:fillRef idx="3">
            <a:schemeClr val="accent4"/>
          </a:fillRef>
          <a:effectRef idx="2">
            <a:schemeClr val="accent4"/>
          </a:effectRef>
          <a:fontRef idx="minor">
            <a:schemeClr val="lt1"/>
          </a:fontRef>
        </p:style>
        <p:txBody>
          <a:bodyPr lIns="538011" tIns="269007" rIns="538011" bIns="538011"/>
          <a:lstStyle>
            <a:lvl1pPr eaLnBrk="0" hangingPunct="0">
              <a:defRPr>
                <a:solidFill>
                  <a:schemeClr val="tx1"/>
                </a:solidFill>
                <a:latin typeface="Helvetica" pitchFamily="34" charset="0"/>
                <a:ea typeface="ＭＳ Ｐゴシック" pitchFamily="34" charset="-128"/>
              </a:defRPr>
            </a:lvl1pPr>
            <a:lvl2pPr marL="742950" indent="-285750" eaLnBrk="0" hangingPunct="0">
              <a:defRPr>
                <a:solidFill>
                  <a:schemeClr val="tx1"/>
                </a:solidFill>
                <a:latin typeface="Helvetica" pitchFamily="34" charset="0"/>
                <a:ea typeface="ＭＳ Ｐゴシック" pitchFamily="34" charset="-128"/>
              </a:defRPr>
            </a:lvl2pPr>
            <a:lvl3pPr marL="1143000" indent="-228600" eaLnBrk="0" hangingPunct="0">
              <a:defRPr>
                <a:solidFill>
                  <a:schemeClr val="tx1"/>
                </a:solidFill>
                <a:latin typeface="Helvetica" pitchFamily="34" charset="0"/>
                <a:ea typeface="ＭＳ Ｐゴシック" pitchFamily="34" charset="-128"/>
              </a:defRPr>
            </a:lvl3pPr>
            <a:lvl4pPr marL="1600200" indent="-228600" eaLnBrk="0" hangingPunct="0">
              <a:defRPr>
                <a:solidFill>
                  <a:schemeClr val="tx1"/>
                </a:solidFill>
                <a:latin typeface="Helvetica" pitchFamily="34" charset="0"/>
                <a:ea typeface="ＭＳ Ｐゴシック" pitchFamily="34" charset="-128"/>
              </a:defRPr>
            </a:lvl4pPr>
            <a:lvl5pPr marL="2057400" indent="-228600" eaLnBrk="0" hangingPunct="0">
              <a:defRPr>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Helvetica" pitchFamily="34" charset="0"/>
                <a:ea typeface="ＭＳ Ｐゴシック" pitchFamily="34" charset="-128"/>
              </a:defRPr>
            </a:lvl9pPr>
          </a:lstStyle>
          <a:p>
            <a:pPr algn="just">
              <a:defRPr/>
            </a:pPr>
            <a:endParaRPr lang="lt-LT" sz="2000" i="1" dirty="0">
              <a:solidFill>
                <a:srgbClr val="FF0000"/>
              </a:solidFill>
              <a:latin typeface="Georgia" pitchFamily="18" charset="0"/>
            </a:endParaRPr>
          </a:p>
        </p:txBody>
      </p:sp>
      <p:sp>
        <p:nvSpPr>
          <p:cNvPr id="2" name="Rectangle 1">
            <a:extLst>
              <a:ext uri="{FF2B5EF4-FFF2-40B4-BE49-F238E27FC236}">
                <a16:creationId xmlns="" xmlns:a16="http://schemas.microsoft.com/office/drawing/2014/main" id="{F130247E-B2A7-4ADD-9DE3-5D722412CB0A}"/>
              </a:ext>
            </a:extLst>
          </p:cNvPr>
          <p:cNvSpPr/>
          <p:nvPr/>
        </p:nvSpPr>
        <p:spPr>
          <a:xfrm>
            <a:off x="0" y="0"/>
            <a:ext cx="20162838" cy="1587420"/>
          </a:xfrm>
          <a:prstGeom prst="rect">
            <a:avLst/>
          </a:prstGeom>
          <a:solidFill>
            <a:schemeClr val="bg1"/>
          </a:solidFill>
          <a:ln>
            <a:solidFill>
              <a:srgbClr val="3039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 xmlns:a16="http://schemas.microsoft.com/office/drawing/2014/main" id="{11E15AF9-DF1A-40F1-9388-E7DC97223854}"/>
              </a:ext>
            </a:extLst>
          </p:cNvPr>
          <p:cNvSpPr/>
          <p:nvPr/>
        </p:nvSpPr>
        <p:spPr>
          <a:xfrm>
            <a:off x="8321845" y="12513204"/>
            <a:ext cx="2841455" cy="400110"/>
          </a:xfrm>
          <a:prstGeom prst="rect">
            <a:avLst/>
          </a:prstGeom>
        </p:spPr>
        <p:txBody>
          <a:bodyPr wrap="square">
            <a:spAutoFit/>
          </a:bodyPr>
          <a:lstStyle/>
          <a:p>
            <a:r>
              <a:rPr lang="en-GB" sz="2000" b="1" dirty="0" smtClean="0">
                <a:latin typeface="+mn-lt"/>
              </a:rPr>
              <a:t>  Theoretical </a:t>
            </a:r>
            <a:r>
              <a:rPr lang="en-GB" sz="2000" b="1" dirty="0">
                <a:latin typeface="+mn-lt"/>
              </a:rPr>
              <a:t>background</a:t>
            </a:r>
            <a:endParaRPr lang="en-US" sz="2000" dirty="0">
              <a:latin typeface="+mn-lt"/>
            </a:endParaRPr>
          </a:p>
        </p:txBody>
      </p:sp>
      <p:pic>
        <p:nvPicPr>
          <p:cNvPr id="17" name="Εικόνα 16">
            <a:extLst>
              <a:ext uri="{FF2B5EF4-FFF2-40B4-BE49-F238E27FC236}">
                <a16:creationId xmlns="" xmlns:a16="http://schemas.microsoft.com/office/drawing/2014/main" id="{047455BC-3CEB-4867-9E62-9E7132A95F50}"/>
              </a:ext>
            </a:extLst>
          </p:cNvPr>
          <p:cNvPicPr/>
          <p:nvPr/>
        </p:nvPicPr>
        <p:blipFill>
          <a:blip r:embed="rId6"/>
          <a:srcRect l="5831" t="23729" r="37182" b="8650"/>
          <a:stretch>
            <a:fillRect/>
          </a:stretch>
        </p:blipFill>
        <p:spPr bwMode="auto">
          <a:xfrm>
            <a:off x="8587202" y="17348071"/>
            <a:ext cx="2742657" cy="2481474"/>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3E6DE628-E253-4194-9491-62F748C59EA1}"/>
              </a:ext>
            </a:extLst>
          </p:cNvPr>
          <p:cNvSpPr txBox="1"/>
          <p:nvPr/>
        </p:nvSpPr>
        <p:spPr>
          <a:xfrm>
            <a:off x="5269732" y="18082084"/>
            <a:ext cx="3619180" cy="1444819"/>
          </a:xfrm>
          <a:prstGeom prst="rect">
            <a:avLst/>
          </a:prstGeom>
          <a:noFill/>
        </p:spPr>
        <p:txBody>
          <a:bodyPr wrap="square" rtlCol="0">
            <a:spAutoFit/>
          </a:bodyPr>
          <a:lstStyle/>
          <a:p>
            <a:pPr>
              <a:lnSpc>
                <a:spcPct val="115000"/>
              </a:lnSpc>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Developmental Work Research (DWR)methodology</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Investigating the barriers and the links between individual and social dimensions of learning and knowledge creation.</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DF5315-B69F-413A-9FB5-FD18A928B677}"/>
              </a:ext>
            </a:extLst>
          </p:cNvPr>
          <p:cNvSpPr txBox="1"/>
          <p:nvPr/>
        </p:nvSpPr>
        <p:spPr>
          <a:xfrm>
            <a:off x="9819912" y="20200223"/>
            <a:ext cx="4800086" cy="3179140"/>
          </a:xfrm>
          <a:prstGeom prst="rect">
            <a:avLst/>
          </a:prstGeom>
          <a:noFill/>
        </p:spPr>
        <p:txBody>
          <a:bodyPr wrap="square" rtlCol="0">
            <a:spAutoFit/>
          </a:bodyPr>
          <a:lstStyle/>
          <a:p>
            <a:pPr>
              <a:lnSpc>
                <a:spcPct val="115000"/>
              </a:lnSpc>
              <a:spcAft>
                <a:spcPts val="1000"/>
              </a:spcAft>
            </a:pPr>
            <a:r>
              <a:rPr lang="en-GB" sz="1400" dirty="0" smtClean="0">
                <a:effectLst/>
                <a:latin typeface="Calibri" panose="020F0502020204030204" pitchFamily="34" charset="0"/>
                <a:ea typeface="Times New Roman" panose="02020603050405020304" pitchFamily="18" charset="0"/>
                <a:cs typeface="Calibri" panose="020F0502020204030204" pitchFamily="34" charset="0"/>
              </a:rPr>
              <a:t>                                               Five </a:t>
            </a:r>
            <a:r>
              <a:rPr lang="en-GB" sz="1400" dirty="0">
                <a:effectLst/>
                <a:latin typeface="Calibri" panose="020F0502020204030204" pitchFamily="34" charset="0"/>
                <a:ea typeface="Times New Roman" panose="02020603050405020304" pitchFamily="18" charset="0"/>
                <a:cs typeface="Calibri" panose="020F0502020204030204" pitchFamily="34" charset="0"/>
              </a:rPr>
              <a:t>principles</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Times New Roman" panose="02020603050405020304" pitchFamily="18" charset="0"/>
                <a:cs typeface="Calibri" panose="020F0502020204030204" pitchFamily="34" charset="0"/>
              </a:rPr>
              <a:t>A collective artifact-mediated and object oriented activity system, seen in its network relations to other activity systems, is taken as the prime unit of analysis.</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Times New Roman" panose="02020603050405020304" pitchFamily="18" charset="0"/>
                <a:cs typeface="Calibri" panose="020F0502020204030204" pitchFamily="34" charset="0"/>
              </a:rPr>
              <a:t>Multivoicedness of activity systems (traditions and interest)</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Times New Roman" panose="02020603050405020304" pitchFamily="18" charset="0"/>
                <a:cs typeface="Calibri" panose="020F0502020204030204" pitchFamily="34" charset="0"/>
              </a:rPr>
              <a:t>Historicity</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Times New Roman" panose="02020603050405020304" pitchFamily="18" charset="0"/>
                <a:cs typeface="Calibri" panose="020F0502020204030204" pitchFamily="34" charset="0"/>
              </a:rPr>
              <a:t>Central role of contradictions as sources of change and development.</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pPr>
            <a:r>
              <a:rPr lang="en-GB" sz="1400" dirty="0">
                <a:effectLst/>
                <a:latin typeface="Calibri" panose="020F0502020204030204" pitchFamily="34" charset="0"/>
                <a:ea typeface="Times New Roman" panose="02020603050405020304" pitchFamily="18" charset="0"/>
                <a:cs typeface="Calibri" panose="020F0502020204030204" pitchFamily="34" charset="0"/>
              </a:rPr>
              <a:t>Expansive transformations in activity systems. A full cycle of such transformation as a collective journey through the zone of proximal development of the activity.</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2" name="Εικόνα 21">
            <a:extLst>
              <a:ext uri="{FF2B5EF4-FFF2-40B4-BE49-F238E27FC236}">
                <a16:creationId xmlns="" xmlns:a16="http://schemas.microsoft.com/office/drawing/2014/main" id="{01F4B057-6298-4148-BBA5-309AB00E6047}"/>
              </a:ext>
            </a:extLst>
          </p:cNvPr>
          <p:cNvPicPr/>
          <p:nvPr/>
        </p:nvPicPr>
        <p:blipFill>
          <a:blip r:embed="rId7"/>
          <a:srcRect t="23438" r="2590" b="5576"/>
          <a:stretch>
            <a:fillRect/>
          </a:stretch>
        </p:blipFill>
        <p:spPr bwMode="auto">
          <a:xfrm>
            <a:off x="5467132" y="15044154"/>
            <a:ext cx="3281242" cy="1752754"/>
          </a:xfrm>
          <a:prstGeom prst="rect">
            <a:avLst/>
          </a:prstGeom>
          <a:noFill/>
          <a:ln w="9525">
            <a:noFill/>
            <a:miter lim="800000"/>
            <a:headEnd/>
            <a:tailEnd/>
          </a:ln>
        </p:spPr>
      </p:pic>
      <p:sp>
        <p:nvSpPr>
          <p:cNvPr id="6" name="TextBox 5">
            <a:extLst>
              <a:ext uri="{FF2B5EF4-FFF2-40B4-BE49-F238E27FC236}">
                <a16:creationId xmlns="" xmlns:a16="http://schemas.microsoft.com/office/drawing/2014/main" id="{D26B1F5C-18EA-4AB0-95DC-468B6F034427}"/>
              </a:ext>
            </a:extLst>
          </p:cNvPr>
          <p:cNvSpPr txBox="1"/>
          <p:nvPr/>
        </p:nvSpPr>
        <p:spPr>
          <a:xfrm>
            <a:off x="10306250" y="15168479"/>
            <a:ext cx="3619180" cy="1692579"/>
          </a:xfrm>
          <a:prstGeom prst="rect">
            <a:avLst/>
          </a:prstGeom>
          <a:noFill/>
        </p:spPr>
        <p:txBody>
          <a:bodyPr wrap="square" rtlCol="0">
            <a:spAutoFit/>
          </a:bodyPr>
          <a:lstStyle/>
          <a:p>
            <a:pPr>
              <a:lnSpc>
                <a:spcPct val="115000"/>
              </a:lnSpc>
              <a:spcAft>
                <a:spcPts val="1000"/>
              </a:spcAft>
            </a:pPr>
            <a:r>
              <a:rPr lang="en-GB" sz="1400" dirty="0">
                <a:latin typeface="+mn-lt"/>
                <a:cs typeface="Calibri" panose="020F0502020204030204" pitchFamily="34" charset="0"/>
              </a:rPr>
              <a:t>Third generation activity theory intends to develop conceptual tools to understand dialogues, multiple perspectives, and networks of interacting activity systems.</a:t>
            </a:r>
            <a:endParaRPr lang="el-GR" sz="1400" dirty="0">
              <a:latin typeface="+mn-lt"/>
              <a:cs typeface="Calibri" panose="020F0502020204030204" pitchFamily="34" charset="0"/>
            </a:endParaRPr>
          </a:p>
          <a:p>
            <a:pPr>
              <a:lnSpc>
                <a:spcPct val="115000"/>
              </a:lnSpc>
              <a:spcAft>
                <a:spcPts val="1000"/>
              </a:spcAft>
            </a:pPr>
            <a:r>
              <a:rPr lang="en-GB" sz="1400" dirty="0">
                <a:latin typeface="+mn-lt"/>
                <a:cs typeface="Calibri" panose="020F0502020204030204" pitchFamily="34" charset="0"/>
              </a:rPr>
              <a:t>Second generation framework is expanded through dialogicality and multivoicedness.</a:t>
            </a:r>
            <a:endParaRPr lang="el-GR" sz="1400" dirty="0">
              <a:latin typeface="+mn-lt"/>
              <a:cs typeface="Calibri" panose="020F0502020204030204" pitchFamily="34" charset="0"/>
            </a:endParaRPr>
          </a:p>
        </p:txBody>
      </p:sp>
      <p:sp>
        <p:nvSpPr>
          <p:cNvPr id="10" name="TextBox 9">
            <a:extLst>
              <a:ext uri="{FF2B5EF4-FFF2-40B4-BE49-F238E27FC236}">
                <a16:creationId xmlns="" xmlns:a16="http://schemas.microsoft.com/office/drawing/2014/main" id="{1743A02F-9992-4A12-A292-6DCFEEA251FC}"/>
              </a:ext>
            </a:extLst>
          </p:cNvPr>
          <p:cNvSpPr txBox="1"/>
          <p:nvPr/>
        </p:nvSpPr>
        <p:spPr>
          <a:xfrm>
            <a:off x="5467132" y="16579964"/>
            <a:ext cx="3421780" cy="384721"/>
          </a:xfrm>
          <a:prstGeom prst="rect">
            <a:avLst/>
          </a:prstGeom>
          <a:noFill/>
        </p:spPr>
        <p:txBody>
          <a:bodyPr wrap="square" rtlCol="0">
            <a:spAutoFit/>
          </a:bodyPr>
          <a:lstStyle/>
          <a:p>
            <a:r>
              <a:rPr lang="en-US" sz="1000" dirty="0">
                <a:latin typeface="Times New Roman" pitchFamily="18" charset="0"/>
                <a:cs typeface="Times New Roman" pitchFamily="18" charset="0"/>
              </a:rPr>
              <a:t> </a:t>
            </a:r>
            <a:r>
              <a:rPr lang="en-US" sz="900" dirty="0">
                <a:latin typeface="Times New Roman" pitchFamily="18" charset="0"/>
                <a:cs typeface="Times New Roman" pitchFamily="18" charset="0"/>
              </a:rPr>
              <a:t>Figure 2. A minimal model for third generation of activity theory</a:t>
            </a:r>
          </a:p>
          <a:p>
            <a:r>
              <a:rPr lang="en-US" sz="900" dirty="0">
                <a:latin typeface="Times New Roman" pitchFamily="18" charset="0"/>
                <a:cs typeface="Times New Roman" pitchFamily="18" charset="0"/>
              </a:rPr>
              <a:t>                 (Engeström 1999)</a:t>
            </a:r>
            <a:endParaRPr lang="el-GR" sz="900" dirty="0">
              <a:latin typeface="Times New Roman" pitchFamily="18" charset="0"/>
              <a:cs typeface="Times New Roman" pitchFamily="18" charset="0"/>
            </a:endParaRPr>
          </a:p>
        </p:txBody>
      </p:sp>
      <p:pic>
        <p:nvPicPr>
          <p:cNvPr id="25" name="Εικόνα 24">
            <a:extLst>
              <a:ext uri="{FF2B5EF4-FFF2-40B4-BE49-F238E27FC236}">
                <a16:creationId xmlns="" xmlns:a16="http://schemas.microsoft.com/office/drawing/2014/main" id="{E7814A09-EC03-4FBA-AAAA-8BB22444A0CD}"/>
              </a:ext>
            </a:extLst>
          </p:cNvPr>
          <p:cNvPicPr/>
          <p:nvPr/>
        </p:nvPicPr>
        <p:blipFill>
          <a:blip r:embed="rId8"/>
          <a:srcRect l="15876" t="33387" r="39113" b="28880"/>
          <a:stretch>
            <a:fillRect/>
          </a:stretch>
        </p:blipFill>
        <p:spPr bwMode="auto">
          <a:xfrm>
            <a:off x="10448785" y="12886650"/>
            <a:ext cx="3542340" cy="1592105"/>
          </a:xfrm>
          <a:prstGeom prst="rect">
            <a:avLst/>
          </a:prstGeom>
          <a:noFill/>
          <a:ln w="9525">
            <a:noFill/>
            <a:miter lim="800000"/>
            <a:headEnd/>
            <a:tailEnd/>
          </a:ln>
        </p:spPr>
      </p:pic>
      <p:sp>
        <p:nvSpPr>
          <p:cNvPr id="14" name="TextBox 13">
            <a:extLst>
              <a:ext uri="{FF2B5EF4-FFF2-40B4-BE49-F238E27FC236}">
                <a16:creationId xmlns="" xmlns:a16="http://schemas.microsoft.com/office/drawing/2014/main" id="{E8A0DF63-24D6-4453-A379-EB8A98EE51D1}"/>
              </a:ext>
            </a:extLst>
          </p:cNvPr>
          <p:cNvSpPr txBox="1"/>
          <p:nvPr/>
        </p:nvSpPr>
        <p:spPr>
          <a:xfrm>
            <a:off x="10933365" y="14458264"/>
            <a:ext cx="3096666" cy="398122"/>
          </a:xfrm>
          <a:prstGeom prst="rect">
            <a:avLst/>
          </a:prstGeom>
          <a:noFill/>
        </p:spPr>
        <p:txBody>
          <a:bodyPr wrap="square" rtlCol="0">
            <a:spAutoFit/>
          </a:bodyPr>
          <a:lstStyle/>
          <a:p>
            <a:pPr>
              <a:lnSpc>
                <a:spcPct val="115000"/>
              </a:lnSpc>
            </a:pPr>
            <a:r>
              <a:rPr lang="en-GB" sz="900" dirty="0">
                <a:latin typeface="Times New Roman" pitchFamily="18" charset="0"/>
                <a:cs typeface="Times New Roman" pitchFamily="18" charset="0"/>
              </a:rPr>
              <a:t>Figure 1. Second generation activity theory model </a:t>
            </a:r>
          </a:p>
          <a:p>
            <a:pPr>
              <a:lnSpc>
                <a:spcPct val="115000"/>
              </a:lnSpc>
            </a:pPr>
            <a:r>
              <a:rPr lang="en-GB" sz="900" dirty="0">
                <a:latin typeface="Times New Roman" pitchFamily="18" charset="0"/>
                <a:cs typeface="Times New Roman" pitchFamily="18" charset="0"/>
              </a:rPr>
              <a:t>                (</a:t>
            </a:r>
            <a:r>
              <a:rPr lang="en-US" sz="900" dirty="0">
                <a:latin typeface="Times New Roman" pitchFamily="18" charset="0"/>
                <a:cs typeface="Times New Roman" pitchFamily="18" charset="0"/>
              </a:rPr>
              <a:t>Engeström 1987)</a:t>
            </a:r>
            <a:endParaRPr lang="el-GR" sz="900" dirty="0">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E1A75DEF-D428-4C83-890E-C8E2746C585A}"/>
              </a:ext>
            </a:extLst>
          </p:cNvPr>
          <p:cNvSpPr txBox="1"/>
          <p:nvPr/>
        </p:nvSpPr>
        <p:spPr>
          <a:xfrm>
            <a:off x="5575937" y="13265687"/>
            <a:ext cx="3542340" cy="1316579"/>
          </a:xfrm>
          <a:prstGeom prst="rect">
            <a:avLst/>
          </a:prstGeom>
          <a:noFill/>
        </p:spPr>
        <p:txBody>
          <a:bodyPr wrap="square" rtlCol="0">
            <a:spAutoFit/>
          </a:bodyPr>
          <a:lstStyle/>
          <a:p>
            <a:pPr>
              <a:lnSpc>
                <a:spcPct val="115000"/>
              </a:lnSpc>
              <a:spcAft>
                <a:spcPts val="1000"/>
              </a:spcAft>
              <a:tabLst>
                <a:tab pos="957580" algn="l"/>
              </a:tabLst>
            </a:pPr>
            <a:r>
              <a:rPr lang="en-GB" sz="1400" dirty="0">
                <a:latin typeface="+mn-lt"/>
                <a:cs typeface="Calibri" panose="020F0502020204030204" pitchFamily="34" charset="0"/>
              </a:rPr>
              <a:t>In figure 1 the object is depicted with an oval indicating that object-oriented actions are always characterized by ambiguity, surprise, interpretation, sense making, and potential for change. (</a:t>
            </a:r>
            <a:r>
              <a:rPr lang="en-US" sz="1400" dirty="0">
                <a:latin typeface="+mn-lt"/>
                <a:cs typeface="Calibri" panose="020F0502020204030204" pitchFamily="34" charset="0"/>
              </a:rPr>
              <a:t>Engeström 1999)</a:t>
            </a:r>
            <a:endParaRPr lang="el-GR" sz="1400" dirty="0">
              <a:latin typeface="+mn-lt"/>
              <a:cs typeface="Calibri" panose="020F0502020204030204" pitchFamily="34" charset="0"/>
            </a:endParaRPr>
          </a:p>
        </p:txBody>
      </p:sp>
      <p:sp>
        <p:nvSpPr>
          <p:cNvPr id="16" name="TextBox 15">
            <a:extLst>
              <a:ext uri="{FF2B5EF4-FFF2-40B4-BE49-F238E27FC236}">
                <a16:creationId xmlns="" xmlns:a16="http://schemas.microsoft.com/office/drawing/2014/main" id="{C51FB2BD-F00A-4ACC-B1C4-4D91451863E8}"/>
              </a:ext>
            </a:extLst>
          </p:cNvPr>
          <p:cNvSpPr txBox="1"/>
          <p:nvPr/>
        </p:nvSpPr>
        <p:spPr>
          <a:xfrm>
            <a:off x="6621954" y="10712257"/>
            <a:ext cx="6584595" cy="2045368"/>
          </a:xfrm>
          <a:prstGeom prst="rect">
            <a:avLst/>
          </a:prstGeom>
          <a:noFill/>
        </p:spPr>
        <p:txBody>
          <a:bodyPr wrap="square" rtlCol="0">
            <a:spAutoFit/>
          </a:bodyPr>
          <a:lstStyle/>
          <a:p>
            <a:pPr algn="ctr">
              <a:lnSpc>
                <a:spcPct val="115000"/>
              </a:lnSpc>
              <a:spcAft>
                <a:spcPts val="10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The methods of the research</a:t>
            </a:r>
            <a:endParaRPr lang="el-GR"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400" dirty="0">
                <a:latin typeface="+mn-lt"/>
                <a:cs typeface="Calibri" panose="020F0502020204030204" pitchFamily="34" charset="0"/>
              </a:rPr>
              <a:t>Application of mixed methods within a Participatory Action Research approach is proposed. Thus, our methodology includes a combination of methods, field research and techniques of collecting measurements and quantitative data. </a:t>
            </a:r>
            <a:r>
              <a:rPr lang="en-GB" sz="1400" dirty="0">
                <a:latin typeface="+mn-lt"/>
                <a:cs typeface="Calibri" panose="020F0502020204030204" pitchFamily="34" charset="0"/>
              </a:rPr>
              <a:t>With CHAT as a suitable interdisciplinary and robust theoretical framework, the research methods of this study include </a:t>
            </a:r>
            <a:r>
              <a:rPr lang="en-US" sz="1400" dirty="0">
                <a:latin typeface="+mn-lt"/>
                <a:cs typeface="Calibri" panose="020F0502020204030204" pitchFamily="34" charset="0"/>
              </a:rPr>
              <a:t>data triangulation, observer triangulation and methodological triangulation.</a:t>
            </a:r>
            <a:endParaRPr lang="el-GR" sz="1400" dirty="0">
              <a:latin typeface="+mn-lt"/>
              <a:cs typeface="Calibri" panose="020F0502020204030204" pitchFamily="34" charset="0"/>
            </a:endParaRPr>
          </a:p>
        </p:txBody>
      </p:sp>
      <p:sp>
        <p:nvSpPr>
          <p:cNvPr id="23" name="TextBox 22">
            <a:extLst>
              <a:ext uri="{FF2B5EF4-FFF2-40B4-BE49-F238E27FC236}">
                <a16:creationId xmlns="" xmlns:a16="http://schemas.microsoft.com/office/drawing/2014/main" id="{1BEDECF5-D139-4D7A-94D3-650ABCF2FE8E}"/>
              </a:ext>
            </a:extLst>
          </p:cNvPr>
          <p:cNvSpPr txBox="1"/>
          <p:nvPr/>
        </p:nvSpPr>
        <p:spPr>
          <a:xfrm>
            <a:off x="8437069" y="19841170"/>
            <a:ext cx="4410635" cy="410882"/>
          </a:xfrm>
          <a:prstGeom prst="rect">
            <a:avLst/>
          </a:prstGeom>
          <a:noFill/>
        </p:spPr>
        <p:txBody>
          <a:bodyPr wrap="square" rtlCol="0">
            <a:spAutoFit/>
          </a:bodyPr>
          <a:lstStyle/>
          <a:p>
            <a:pPr>
              <a:lnSpc>
                <a:spcPct val="115000"/>
              </a:lnSpc>
            </a:pPr>
            <a:r>
              <a:rPr lang="en-GB" sz="900" dirty="0">
                <a:latin typeface="Times New Roman" pitchFamily="18" charset="0"/>
                <a:cs typeface="Times New Roman" pitchFamily="18" charset="0"/>
              </a:rPr>
              <a:t>Figure 3: Sequence of learning actions in an expansive learning cycle</a:t>
            </a:r>
          </a:p>
          <a:p>
            <a:pPr>
              <a:lnSpc>
                <a:spcPct val="115000"/>
              </a:lnSpc>
            </a:pPr>
            <a:r>
              <a:rPr lang="en-GB" sz="900" dirty="0">
                <a:latin typeface="Times New Roman" pitchFamily="18" charset="0"/>
                <a:cs typeface="Times New Roman" pitchFamily="18" charset="0"/>
              </a:rPr>
              <a:t>               (Engeström, 1999b, p. 384).</a:t>
            </a:r>
            <a:endParaRPr lang="el-GR" sz="900" dirty="0">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19CAB89F-C41F-4583-9B46-20F4FF71C937}"/>
              </a:ext>
            </a:extLst>
          </p:cNvPr>
          <p:cNvSpPr txBox="1"/>
          <p:nvPr/>
        </p:nvSpPr>
        <p:spPr>
          <a:xfrm>
            <a:off x="14701996" y="10380794"/>
            <a:ext cx="5460841" cy="11621130"/>
          </a:xfrm>
          <a:prstGeom prst="rect">
            <a:avLst/>
          </a:prstGeom>
          <a:solidFill>
            <a:srgbClr val="CCFF99"/>
          </a:solidFill>
        </p:spPr>
        <p:txBody>
          <a:bodyPr wrap="square" rtlCol="0">
            <a:spAutoFit/>
          </a:bodyPr>
          <a:lstStyle/>
          <a:p>
            <a:pPr algn="ctr">
              <a:lnSpc>
                <a:spcPct val="115000"/>
              </a:lnSpc>
              <a:spcAft>
                <a:spcPts val="1000"/>
              </a:spcAft>
            </a:pPr>
            <a:endParaRPr lang="en-GB" sz="2000" b="1" dirty="0" smtClean="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1000"/>
              </a:spcAft>
            </a:pPr>
            <a:r>
              <a:rPr lang="en-GB" sz="2000" b="1" dirty="0" smtClean="0">
                <a:effectLst/>
                <a:latin typeface="Calibri" panose="020F0502020204030204" pitchFamily="34" charset="0"/>
                <a:ea typeface="Times New Roman" panose="02020603050405020304" pitchFamily="18" charset="0"/>
                <a:cs typeface="Calibri" panose="020F0502020204030204" pitchFamily="34" charset="0"/>
              </a:rPr>
              <a:t>Objectives</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GB"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Calibri" panose="020F0502020204030204" pitchFamily="34" charset="0"/>
              </a:rPr>
              <a:t>Quantitative</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1)  To measure the physical / chemical / biological quality characteristics of aquatic ecosystems: Kalamas river and Lake Pamvotida.</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2)  To describe the biodiversity, flora and fauna of the two ecosystems.</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3)  To map the natural path of water and the path of culture - the road of bridges - the road of ancient theaters.</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Qualitative</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 Highlighting the teaching methods and teaching approaches of teachers in non-formal learning environments and formally, searching for the best combination and reflection.</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b) Investigation of students' emotional, cognitive and moral development.</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 Cognitive changes, acquisition of concepts of environment, sustainability and culture, complex thinking and communication.</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d) The awareness of children and consequently the local community about the values, importance and reserves of our cultural and natural environment.</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e) Utilization of data of material and intangible cultural elements.</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 Development of students' individual and social skills.</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g) Strengthening the bonds-relationships between students, but also between students and teachers.</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3CE724FA-8FE5-4774-8390-EC5218DBCECF}"/>
              </a:ext>
            </a:extLst>
          </p:cNvPr>
          <p:cNvSpPr txBox="1"/>
          <p:nvPr/>
        </p:nvSpPr>
        <p:spPr>
          <a:xfrm>
            <a:off x="352427" y="15321750"/>
            <a:ext cx="4428309" cy="7630037"/>
          </a:xfrm>
          <a:prstGeom prst="rect">
            <a:avLst/>
          </a:prstGeom>
          <a:noFill/>
        </p:spPr>
        <p:txBody>
          <a:bodyPr wrap="square" rtlCol="0">
            <a:spAutoFit/>
          </a:bodyPr>
          <a:lstStyle/>
          <a:p>
            <a:pPr algn="ctr">
              <a:lnSpc>
                <a:spcPct val="115000"/>
              </a:lnSpc>
              <a:spcAft>
                <a:spcPts val="1000"/>
              </a:spcAft>
            </a:pPr>
            <a:r>
              <a:rPr lang="en-GB" sz="2000" b="1" dirty="0">
                <a:effectLst/>
                <a:latin typeface="Calibri" panose="020F0502020204030204" pitchFamily="34" charset="0"/>
                <a:ea typeface="Times New Roman" panose="02020603050405020304" pitchFamily="18" charset="0"/>
                <a:cs typeface="Calibri" panose="020F0502020204030204" pitchFamily="34" charset="0"/>
              </a:rPr>
              <a:t>The aim of research</a:t>
            </a:r>
            <a:endParaRPr lang="el-GR"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(a) research into materials, monuments, museums and intangible cultural elements related to materials followed by aquatic ecosystems (waterways – bridges - settlements etc.) / capitalization of studies and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(b) research in aquatic environments of exceptional importance for Epirus (lakes - rivers, etc.). Interaction research sustainable management of aquatic ecosystems through the sustainable use of materials used historically or (re) used in the local community and culture.</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c) to develop a transformation model of research results towards a diversified tourism product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d) to communicate scientific results / diversification of tourism product and to enrich experience through tourism information and promotion centres, diffusion of knowledge, seminars and training.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6333BB04-940E-4963-879E-7182F5FAF962}"/>
              </a:ext>
            </a:extLst>
          </p:cNvPr>
          <p:cNvSpPr txBox="1"/>
          <p:nvPr/>
        </p:nvSpPr>
        <p:spPr>
          <a:xfrm>
            <a:off x="8536146" y="0"/>
            <a:ext cx="3220425" cy="369332"/>
          </a:xfrm>
          <a:prstGeom prst="rect">
            <a:avLst/>
          </a:prstGeom>
          <a:noFill/>
        </p:spPr>
        <p:txBody>
          <a:bodyPr wrap="square" rtlCol="0">
            <a:spAutoFit/>
          </a:bodyPr>
          <a:lstStyle/>
          <a:p>
            <a:r>
              <a:rPr lang="en-GB" smtClean="0"/>
              <a:t>       </a:t>
            </a:r>
            <a:r>
              <a:rPr lang="en-GB" smtClean="0"/>
              <a:t>   </a:t>
            </a:r>
            <a:r>
              <a:rPr lang="en-GB" sz="1600" smtClean="0">
                <a:latin typeface="+mj-lt"/>
              </a:rPr>
              <a:t>UNIVERSITY </a:t>
            </a:r>
            <a:r>
              <a:rPr lang="en-GB" sz="1600" dirty="0" smtClean="0">
                <a:latin typeface="+mj-lt"/>
              </a:rPr>
              <a:t>OF IOANNINA</a:t>
            </a:r>
            <a:endParaRPr lang="el-GR" sz="1600" dirty="0">
              <a:latin typeface="+mj-lt"/>
            </a:endParaRPr>
          </a:p>
        </p:txBody>
      </p:sp>
      <p:sp>
        <p:nvSpPr>
          <p:cNvPr id="43" name="TextBox 42">
            <a:extLst>
              <a:ext uri="{FF2B5EF4-FFF2-40B4-BE49-F238E27FC236}">
                <a16:creationId xmlns="" xmlns:a16="http://schemas.microsoft.com/office/drawing/2014/main" id="{BF534CB2-85A8-4C49-8755-93B516504981}"/>
              </a:ext>
            </a:extLst>
          </p:cNvPr>
          <p:cNvSpPr txBox="1"/>
          <p:nvPr/>
        </p:nvSpPr>
        <p:spPr>
          <a:xfrm>
            <a:off x="4758049" y="5609859"/>
            <a:ext cx="22010914" cy="857671"/>
          </a:xfrm>
          <a:prstGeom prst="rect">
            <a:avLst/>
          </a:prstGeom>
          <a:noFill/>
        </p:spPr>
        <p:txBody>
          <a:bodyPr wrap="square" rtlCol="0">
            <a:spAutoFit/>
          </a:bodyPr>
          <a:lstStyle/>
          <a:p>
            <a:pPr>
              <a:lnSpc>
                <a:spcPct val="115000"/>
              </a:lnSpc>
              <a:spcAft>
                <a:spcPts val="1000"/>
              </a:spcAft>
            </a:pPr>
            <a:r>
              <a:rPr lang="en-US" sz="18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Water shapes specific Spaces, supports Economies, generates Ideas and</a:t>
            </a:r>
            <a:r>
              <a:rPr lang="en-GB"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Poetry. With soil and water, man builds his house. </a:t>
            </a:r>
          </a:p>
          <a:p>
            <a:pPr>
              <a:lnSpc>
                <a:spcPct val="115000"/>
              </a:lnSpc>
              <a:spcAft>
                <a:spcPts val="1000"/>
              </a:spcAft>
            </a:pPr>
            <a:r>
              <a:rPr lang="en-GB" sz="1800" b="1" dirty="0" smtClean="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With </a:t>
            </a:r>
            <a:r>
              <a:rPr lang="en-GB" sz="18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flour and water,</a:t>
            </a:r>
            <a:r>
              <a:rPr lang="en-GB"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his bread. All Cultures start from water! "(G. Ch. Chourmouziadis).</a:t>
            </a:r>
            <a:r>
              <a:rPr lang="en-GB" sz="1800"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4" name="Εικόνα 43">
            <a:extLst>
              <a:ext uri="{FF2B5EF4-FFF2-40B4-BE49-F238E27FC236}">
                <a16:creationId xmlns="" xmlns:a16="http://schemas.microsoft.com/office/drawing/2014/main" id="{6D91737D-3809-49F1-9137-8373ED34B3FA}"/>
              </a:ext>
            </a:extLst>
          </p:cNvPr>
          <p:cNvPicPr/>
          <p:nvPr/>
        </p:nvPicPr>
        <p:blipFill>
          <a:blip r:embed="rId9"/>
          <a:srcRect/>
          <a:stretch>
            <a:fillRect/>
          </a:stretch>
        </p:blipFill>
        <p:spPr bwMode="auto">
          <a:xfrm>
            <a:off x="574767" y="11396198"/>
            <a:ext cx="3809154" cy="3217694"/>
          </a:xfrm>
          <a:prstGeom prst="rect">
            <a:avLst/>
          </a:prstGeom>
          <a:noFill/>
          <a:ln w="9525">
            <a:noFill/>
            <a:miter lim="800000"/>
            <a:headEnd/>
            <a:tailEnd/>
          </a:ln>
        </p:spPr>
      </p:pic>
      <p:pic>
        <p:nvPicPr>
          <p:cNvPr id="37" name="Εικόνα 36" descr="Εικόνα που περιέχει νερό, υπαίθριος, γέφυρα, ποτάμι&#10;&#10;Περιγραφή που δημιουργήθηκε αυτόματα">
            <a:extLst>
              <a:ext uri="{FF2B5EF4-FFF2-40B4-BE49-F238E27FC236}">
                <a16:creationId xmlns="" xmlns:a16="http://schemas.microsoft.com/office/drawing/2014/main" id="{AC2F572B-757C-451C-95E7-C784C98474D4}"/>
              </a:ext>
            </a:extLst>
          </p:cNvPr>
          <p:cNvPicPr>
            <a:picLocks noChangeAspect="1"/>
          </p:cNvPicPr>
          <p:nvPr/>
        </p:nvPicPr>
        <p:blipFill>
          <a:blip r:embed="rId10"/>
          <a:stretch>
            <a:fillRect/>
          </a:stretch>
        </p:blipFill>
        <p:spPr>
          <a:xfrm>
            <a:off x="14030030" y="1585608"/>
            <a:ext cx="6132807" cy="3813681"/>
          </a:xfrm>
          <a:prstGeom prst="rect">
            <a:avLst/>
          </a:prstGeom>
        </p:spPr>
      </p:pic>
      <p:pic>
        <p:nvPicPr>
          <p:cNvPr id="39" name="Εικόνα 38" descr="Εικόνα που περιέχει άτομο&#10;&#10;Περιγραφή που δημιουργήθηκε αυτόματα">
            <a:extLst>
              <a:ext uri="{FF2B5EF4-FFF2-40B4-BE49-F238E27FC236}">
                <a16:creationId xmlns="" xmlns:a16="http://schemas.microsoft.com/office/drawing/2014/main" id="{6AD63E7E-B5AB-47EE-8852-4716563DAA05}"/>
              </a:ext>
            </a:extLst>
          </p:cNvPr>
          <p:cNvPicPr>
            <a:picLocks noChangeAspect="1"/>
          </p:cNvPicPr>
          <p:nvPr/>
        </p:nvPicPr>
        <p:blipFill>
          <a:blip r:embed="rId11"/>
          <a:stretch>
            <a:fillRect/>
          </a:stretch>
        </p:blipFill>
        <p:spPr>
          <a:xfrm>
            <a:off x="14258837" y="23410139"/>
            <a:ext cx="5564143" cy="3669678"/>
          </a:xfrm>
          <a:prstGeom prst="rect">
            <a:avLst/>
          </a:prstGeom>
        </p:spPr>
      </p:pic>
      <p:sp>
        <p:nvSpPr>
          <p:cNvPr id="40" name="TextBox 39">
            <a:extLst>
              <a:ext uri="{FF2B5EF4-FFF2-40B4-BE49-F238E27FC236}">
                <a16:creationId xmlns="" xmlns:a16="http://schemas.microsoft.com/office/drawing/2014/main" id="{B2F6F425-0446-41EA-BC0D-78203197B789}"/>
              </a:ext>
            </a:extLst>
          </p:cNvPr>
          <p:cNvSpPr txBox="1"/>
          <p:nvPr/>
        </p:nvSpPr>
        <p:spPr>
          <a:xfrm>
            <a:off x="464458" y="23997684"/>
            <a:ext cx="13788572" cy="2264210"/>
          </a:xfrm>
          <a:prstGeom prst="rect">
            <a:avLst/>
          </a:prstGeom>
          <a:noFill/>
        </p:spPr>
        <p:txBody>
          <a:bodyPr wrap="square" rtlCol="0">
            <a:spAutoFit/>
          </a:bodyPr>
          <a:lstStyle/>
          <a:p>
            <a:pPr algn="ctr">
              <a:lnSpc>
                <a:spcPct val="115000"/>
              </a:lnSpc>
              <a:spcAft>
                <a:spcPts val="1000"/>
              </a:spcAft>
              <a:tabLst>
                <a:tab pos="1837690" algn="l"/>
              </a:tabLst>
            </a:pPr>
            <a:r>
              <a:rPr lang="en-GB" sz="1600" b="1" dirty="0" smtClean="0">
                <a:effectLst/>
                <a:latin typeface="+mn-lt"/>
                <a:ea typeface="Times New Roman" panose="02020603050405020304" pitchFamily="18" charset="0"/>
                <a:cs typeface="Calibri" panose="020F0502020204030204" pitchFamily="34" charset="0"/>
              </a:rPr>
              <a:t>Bibliography</a:t>
            </a:r>
          </a:p>
          <a:p>
            <a:r>
              <a:rPr lang="en-US" sz="1600" dirty="0" smtClean="0"/>
              <a:t>Engeström, Y. (1987). </a:t>
            </a:r>
            <a:r>
              <a:rPr lang="en-US" sz="1600" i="1" dirty="0" smtClean="0"/>
              <a:t>Learning by expanding: An activity-theoretical approach to developmental research</a:t>
            </a:r>
            <a:r>
              <a:rPr lang="en-US" sz="1600" dirty="0" smtClean="0"/>
              <a:t>. Orienta-konsultit.</a:t>
            </a:r>
            <a:endParaRPr lang="el-GR" sz="1600" dirty="0" smtClean="0"/>
          </a:p>
          <a:p>
            <a:r>
              <a:rPr lang="en-US" sz="1600" dirty="0" smtClean="0"/>
              <a:t>Engeström, Y.</a:t>
            </a:r>
            <a:r>
              <a:rPr lang="el-GR" sz="1600" dirty="0" smtClean="0"/>
              <a:t> (1999). Innovative learning in work teams: </a:t>
            </a:r>
            <a:r>
              <a:rPr lang="en-GB" sz="1600" dirty="0" smtClean="0"/>
              <a:t>Analysing</a:t>
            </a:r>
            <a:r>
              <a:rPr lang="el-GR" sz="1600" dirty="0" smtClean="0"/>
              <a:t> </a:t>
            </a:r>
            <a:r>
              <a:rPr lang="el-GR" sz="1600" dirty="0" smtClean="0"/>
              <a:t>cycles of knowledge creation in practice. In </a:t>
            </a:r>
            <a:r>
              <a:rPr lang="el-GR" sz="1600" i="1" dirty="0" smtClean="0"/>
              <a:t>Perspectives on Activity Theory : Learning in Doing: Social, Cognitive and Computational Perspectives </a:t>
            </a:r>
            <a:r>
              <a:rPr lang="el-GR" sz="1600" dirty="0" smtClean="0"/>
              <a:t>(pp. 377-406). Cambridge University Press.</a:t>
            </a:r>
          </a:p>
          <a:p>
            <a:r>
              <a:rPr lang="en-GB" sz="1600" dirty="0" smtClean="0"/>
              <a:t>Hutchins, E. (1995). </a:t>
            </a:r>
            <a:r>
              <a:rPr lang="en-GB" sz="1600" i="1" dirty="0" smtClean="0"/>
              <a:t>Cognition in the wild</a:t>
            </a:r>
            <a:r>
              <a:rPr lang="en-GB" sz="1600" dirty="0" smtClean="0"/>
              <a:t>. Cambridge, Mass: MIT Press.</a:t>
            </a:r>
            <a:endParaRPr lang="el-GR" sz="1600" dirty="0" smtClean="0"/>
          </a:p>
          <a:p>
            <a:r>
              <a:rPr lang="en-US" sz="1600" dirty="0" smtClean="0"/>
              <a:t>Plakitsi K. (2013) Activity Theory in Formal and Informal Science Education. In: Plakitsi K. (eds) </a:t>
            </a:r>
            <a:r>
              <a:rPr lang="en-US" sz="1600" i="1" dirty="0" smtClean="0"/>
              <a:t>Activity Theory in Formal and Informal Science Education</a:t>
            </a:r>
            <a:r>
              <a:rPr lang="en-US" sz="1600" dirty="0" smtClean="0"/>
              <a:t>. </a:t>
            </a:r>
            <a:r>
              <a:rPr lang="en-US" sz="1600" i="1" dirty="0" smtClean="0"/>
              <a:t>Cultural and Historical Perspectives on Science Education </a:t>
            </a:r>
            <a:r>
              <a:rPr lang="en-US" sz="1600" dirty="0" smtClean="0"/>
              <a:t>(Research Dialogs). SensePublishers, Rotterdam. </a:t>
            </a:r>
            <a:r>
              <a:rPr lang="en-US" sz="1600" u="sng" dirty="0" smtClean="0">
                <a:hlinkClick r:id="rId12"/>
              </a:rPr>
              <a:t>https://doi.org/10.1007/978-94-6091-317-4_1</a:t>
            </a:r>
            <a:endParaRPr lang="el-GR" sz="1600" dirty="0" smtClean="0"/>
          </a:p>
          <a:p>
            <a:pPr algn="ctr">
              <a:lnSpc>
                <a:spcPct val="115000"/>
              </a:lnSpc>
              <a:spcAft>
                <a:spcPts val="1000"/>
              </a:spcAft>
              <a:tabLst>
                <a:tab pos="1837690" algn="l"/>
              </a:tabLst>
            </a:pPr>
            <a:endParaRPr lang="el-GR" sz="1600" b="1" dirty="0">
              <a:effectLst/>
              <a:latin typeface="+mn-lt"/>
              <a:ea typeface="Times New Roman" panose="02020603050405020304" pitchFamily="18" charset="0"/>
              <a:cs typeface="Times New Roman" panose="02020603050405020304" pitchFamily="18" charset="0"/>
            </a:endParaRPr>
          </a:p>
        </p:txBody>
      </p:sp>
      <p:pic>
        <p:nvPicPr>
          <p:cNvPr id="42" name="Εικόνα 41" descr="Εικόνα που περιέχει κτίριο, έδαφος, πέτρα, τσιμέντο&#10;&#10;Περιγραφή που δημιουργήθηκε αυτόματα">
            <a:extLst>
              <a:ext uri="{FF2B5EF4-FFF2-40B4-BE49-F238E27FC236}">
                <a16:creationId xmlns="" xmlns:a16="http://schemas.microsoft.com/office/drawing/2014/main" id="{397A3247-6E53-40A9-B15C-08E740B5508E}"/>
              </a:ext>
            </a:extLst>
          </p:cNvPr>
          <p:cNvPicPr>
            <a:picLocks noChangeAspect="1"/>
          </p:cNvPicPr>
          <p:nvPr/>
        </p:nvPicPr>
        <p:blipFill>
          <a:blip r:embed="rId13"/>
          <a:stretch>
            <a:fillRect/>
          </a:stretch>
        </p:blipFill>
        <p:spPr>
          <a:xfrm>
            <a:off x="0" y="1585608"/>
            <a:ext cx="6230983" cy="3813681"/>
          </a:xfrm>
          <a:prstGeom prst="rect">
            <a:avLst/>
          </a:prstGeom>
        </p:spPr>
      </p:pic>
      <p:pic>
        <p:nvPicPr>
          <p:cNvPr id="48" name="Εικόνα 47" descr="Εικόνα που περιέχει κείμενο&#10;&#10;Περιγραφή που δημιουργήθηκε αυτόματα">
            <a:extLst>
              <a:ext uri="{FF2B5EF4-FFF2-40B4-BE49-F238E27FC236}">
                <a16:creationId xmlns="" xmlns:a16="http://schemas.microsoft.com/office/drawing/2014/main" id="{5FCC454B-B4F0-486D-B42B-C6F4B20D6499}"/>
              </a:ext>
            </a:extLst>
          </p:cNvPr>
          <p:cNvPicPr>
            <a:picLocks noChangeAspect="1"/>
          </p:cNvPicPr>
          <p:nvPr/>
        </p:nvPicPr>
        <p:blipFill>
          <a:blip r:embed="rId14"/>
          <a:stretch>
            <a:fillRect/>
          </a:stretch>
        </p:blipFill>
        <p:spPr>
          <a:xfrm>
            <a:off x="9112407" y="318978"/>
            <a:ext cx="2017032" cy="1254642"/>
          </a:xfrm>
          <a:prstGeom prst="rect">
            <a:avLst/>
          </a:prstGeom>
        </p:spPr>
      </p:pic>
      <p:sp>
        <p:nvSpPr>
          <p:cNvPr id="33" name="32 - TextBox"/>
          <p:cNvSpPr txBox="1"/>
          <p:nvPr/>
        </p:nvSpPr>
        <p:spPr>
          <a:xfrm>
            <a:off x="6230679" y="1616149"/>
            <a:ext cx="7570381" cy="1384995"/>
          </a:xfrm>
          <a:prstGeom prst="rect">
            <a:avLst/>
          </a:prstGeom>
          <a:noFill/>
        </p:spPr>
        <p:txBody>
          <a:bodyPr wrap="square" rtlCol="0">
            <a:spAutoFit/>
          </a:bodyPr>
          <a:lstStyle/>
          <a:p>
            <a:pPr algn="ctr"/>
            <a:r>
              <a:rPr lang="en-GB" sz="2800" b="1" dirty="0" smtClean="0">
                <a:latin typeface="+mj-lt"/>
              </a:rPr>
              <a:t>An integrated study on Environment – Culture – Tourism and Education.</a:t>
            </a:r>
          </a:p>
          <a:p>
            <a:pPr algn="ctr"/>
            <a:r>
              <a:rPr lang="en-GB" sz="2800" b="1" dirty="0" smtClean="0">
                <a:latin typeface="+mj-lt"/>
              </a:rPr>
              <a:t> Following the roads of water in Epirus Region</a:t>
            </a:r>
            <a:endParaRPr lang="el-GR" sz="2800" b="1" dirty="0">
              <a:latin typeface="+mj-lt"/>
            </a:endParaRPr>
          </a:p>
        </p:txBody>
      </p:sp>
    </p:spTree>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12218</TotalTime>
  <Words>923</Words>
  <Application>Microsoft Macintosh PowerPoint</Application>
  <PresentationFormat>Προσαρμογή</PresentationFormat>
  <Paragraphs>69</Paragraphs>
  <Slides>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vt:i4>
      </vt:variant>
    </vt:vector>
  </HeadingPairs>
  <TitlesOfParts>
    <vt:vector size="2" baseType="lpstr">
      <vt:lpstr>Office Theme</vt:lpstr>
      <vt:lpstr>Διαφάνεια 1</vt:lpstr>
    </vt:vector>
  </TitlesOfParts>
  <LinksUpToDate>false</LinksUpToDate>
  <SharedDoc>false</SharedDoc>
  <HyperlinkBase>http://colinpurrington.com/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Colin Purrington's Powerpoint poster template</dc:title>
  <dc:subject>conference poster</dc:subject>
  <dc:creator>Colin Purrington</dc:creator>
  <cp:keywords>poster, conference, session, meeting, symposium, research, presentation</cp:keywords>
  <dc:description>(Please don't copy to your site or plagiarize content.)</dc:description>
  <cp:lastModifiedBy>katsaridaki</cp:lastModifiedBy>
  <cp:revision>894</cp:revision>
  <cp:lastPrinted>2020-03-31T16:37:00Z</cp:lastPrinted>
  <dcterms:created xsi:type="dcterms:W3CDTF">2011-10-21T10:14:40Z</dcterms:created>
  <dcterms:modified xsi:type="dcterms:W3CDTF">2021-04-08T20:58:34Z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