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61" r:id="rId1"/>
  </p:sldMasterIdLst>
  <p:notesMasterIdLst>
    <p:notesMasterId r:id="rId3"/>
  </p:notesMasterIdLst>
  <p:sldIdLst>
    <p:sldId id="257" r:id="rId2"/>
  </p:sldIdLst>
  <p:sldSz cx="20162838" cy="28803600"/>
  <p:notesSz cx="32918400" cy="512064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1pPr>
    <a:lvl2pPr marL="266700" indent="96838"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2pPr>
    <a:lvl3pPr marL="534988" indent="195263"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3pPr>
    <a:lvl4pPr marL="804863" indent="29210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4pPr>
    <a:lvl5pPr marL="1073150" indent="38735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 xmlns:p15="http://schemas.microsoft.com/office/powerpoint/2012/main">
        <p15:guide id="1" orient="horz" pos="626">
          <p15:clr>
            <a:srgbClr val="A4A3A4"/>
          </p15:clr>
        </p15:guide>
        <p15:guide id="2" orient="horz" pos="17178">
          <p15:clr>
            <a:srgbClr val="A4A3A4"/>
          </p15:clr>
        </p15:guide>
        <p15:guide id="3" orient="horz" pos="3264">
          <p15:clr>
            <a:srgbClr val="A4A3A4"/>
          </p15:clr>
        </p15:guide>
        <p15:guide id="4" orient="horz" pos="1865">
          <p15:clr>
            <a:srgbClr val="A4A3A4"/>
          </p15:clr>
        </p15:guide>
        <p15:guide id="5" pos="2928">
          <p15:clr>
            <a:srgbClr val="A4A3A4"/>
          </p15:clr>
        </p15:guide>
        <p15:guide id="6" pos="3312">
          <p15:clr>
            <a:srgbClr val="A4A3A4"/>
          </p15:clr>
        </p15:guide>
        <p15:guide id="7" pos="6028">
          <p15:clr>
            <a:srgbClr val="A4A3A4"/>
          </p15:clr>
        </p15:guide>
        <p15:guide id="8" pos="9661">
          <p15:clr>
            <a:srgbClr val="A4A3A4"/>
          </p15:clr>
        </p15:guide>
        <p15:guide id="9" pos="452">
          <p15:clr>
            <a:srgbClr val="A4A3A4"/>
          </p15:clr>
        </p15:guide>
        <p15:guide id="10" pos="6430">
          <p15:clr>
            <a:srgbClr val="A4A3A4"/>
          </p15:clr>
        </p15:guide>
        <p15:guide id="11" pos="9279">
          <p15:clr>
            <a:srgbClr val="A4A3A4"/>
          </p15:clr>
        </p15:guide>
        <p15:guide id="12" pos="12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9C8"/>
    <a:srgbClr val="9198CA"/>
    <a:srgbClr val="CCFFCC"/>
    <a:srgbClr val="00CC00"/>
    <a:srgbClr val="BBEF53"/>
    <a:srgbClr val="00B0F0"/>
    <a:srgbClr val="33CAFF"/>
    <a:srgbClr val="C7F272"/>
    <a:srgbClr val="628D0D"/>
    <a:srgbClr val="C1F0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34" autoAdjust="0"/>
    <p:restoredTop sz="98566" autoAdjust="0"/>
  </p:normalViewPr>
  <p:slideViewPr>
    <p:cSldViewPr snapToGrid="0">
      <p:cViewPr>
        <p:scale>
          <a:sx n="55" d="100"/>
          <a:sy n="55" d="100"/>
        </p:scale>
        <p:origin x="-306" y="312"/>
      </p:cViewPr>
      <p:guideLst>
        <p:guide orient="horz" pos="626"/>
        <p:guide orient="horz" pos="17178"/>
        <p:guide orient="horz" pos="3264"/>
        <p:guide orient="horz" pos="1865"/>
        <p:guide pos="2928"/>
        <p:guide pos="3312"/>
        <p:guide pos="6028"/>
        <p:guide pos="9661"/>
        <p:guide pos="452"/>
        <p:guide pos="6430"/>
        <p:guide pos="9279"/>
        <p:guide pos="12156"/>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12B0B9E1-3680-49E9-A30E-2608C1C974FA}"/>
              </a:ext>
            </a:extLst>
          </p:cNvPr>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3" name="Date Placeholder 2">
            <a:extLst>
              <a:ext uri="{FF2B5EF4-FFF2-40B4-BE49-F238E27FC236}">
                <a16:creationId xmlns="" xmlns:a16="http://schemas.microsoft.com/office/drawing/2014/main" id="{DBE60C14-A2D3-4DEF-967B-0A36A2BEB105}"/>
              </a:ext>
            </a:extLst>
          </p:cNvPr>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Helvetica" charset="0"/>
                <a:ea typeface="ＭＳ Ｐゴシック" charset="-128"/>
                <a:cs typeface="+mn-cs"/>
              </a:defRPr>
            </a:lvl1pPr>
          </a:lstStyle>
          <a:p>
            <a:pPr>
              <a:defRPr/>
            </a:pPr>
            <a:fld id="{9A1F5888-8E78-4206-B6DE-7E1546E59307}" type="datetime1">
              <a:rPr lang="en-US"/>
              <a:pPr>
                <a:defRPr/>
              </a:pPr>
              <a:t>4/1/2021</a:t>
            </a:fld>
            <a:endParaRPr lang="en-US" dirty="0"/>
          </a:p>
        </p:txBody>
      </p:sp>
      <p:sp>
        <p:nvSpPr>
          <p:cNvPr id="4" name="Slide Image Placeholder 3">
            <a:extLst>
              <a:ext uri="{FF2B5EF4-FFF2-40B4-BE49-F238E27FC236}">
                <a16:creationId xmlns="" xmlns:a16="http://schemas.microsoft.com/office/drawing/2014/main" id="{225AC4EF-43AD-40AC-862A-9D138ACDC55A}"/>
              </a:ext>
            </a:extLst>
          </p:cNvPr>
          <p:cNvSpPr>
            <a:spLocks noGrp="1" noRot="1" noChangeAspect="1"/>
          </p:cNvSpPr>
          <p:nvPr>
            <p:ph type="sldImg" idx="2"/>
          </p:nvPr>
        </p:nvSpPr>
        <p:spPr>
          <a:xfrm>
            <a:off x="9737725" y="3840163"/>
            <a:ext cx="1344295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a:extLst>
              <a:ext uri="{FF2B5EF4-FFF2-40B4-BE49-F238E27FC236}">
                <a16:creationId xmlns="" xmlns:a16="http://schemas.microsoft.com/office/drawing/2014/main" id="{8A46D0DF-93A4-40D4-ABCB-72AE8F4710B2}"/>
              </a:ext>
            </a:extLst>
          </p:cNvPr>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5471CC23-4B7A-4880-8438-DA470AB5BB72}"/>
              </a:ext>
            </a:extLst>
          </p:cNvPr>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7" name="Slide Number Placeholder 6">
            <a:extLst>
              <a:ext uri="{FF2B5EF4-FFF2-40B4-BE49-F238E27FC236}">
                <a16:creationId xmlns="" xmlns:a16="http://schemas.microsoft.com/office/drawing/2014/main" id="{C7B0CE9D-516F-4FBC-805A-4E8E59DF48A0}"/>
              </a:ext>
            </a:extLst>
          </p:cNvPr>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fld id="{88E493AC-DE62-4CCC-806A-8EC102180B97}" type="slidenum">
              <a:rPr lang="en-US" altLang="lt-LT"/>
              <a:pPr/>
              <a:t>‹#›</a:t>
            </a:fld>
            <a:endParaRPr lang="en-US" altLang="lt-LT" dirty="0"/>
          </a:p>
        </p:txBody>
      </p:sp>
    </p:spTree>
    <p:extLst>
      <p:ext uri="{BB962C8B-B14F-4D97-AF65-F5344CB8AC3E}">
        <p14:creationId xmlns:p14="http://schemas.microsoft.com/office/powerpoint/2010/main" val="715330354"/>
      </p:ext>
    </p:extLst>
  </p:cSld>
  <p:clrMap bg1="lt1" tx1="dk1" bg2="lt2" tx2="dk2" accent1="accent1" accent2="accent2" accent3="accent3" accent4="accent4" accent5="accent5" accent6="accent6" hlink="hlink" folHlink="folHlink"/>
  <p:notesStyle>
    <a:lvl1pPr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ＭＳ Ｐゴシック" pitchFamily="-111" charset="-128"/>
      </a:defRPr>
    </a:lvl1pPr>
    <a:lvl2pPr marL="26670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2pPr>
    <a:lvl3pPr marL="534988"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3pPr>
    <a:lvl4pPr marL="804863"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4pPr>
    <a:lvl5pPr marL="107315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5pPr>
    <a:lvl6pPr marL="1345030" algn="l" defTabSz="269007" rtl="0" eaLnBrk="1" latinLnBrk="0" hangingPunct="1">
      <a:defRPr sz="600" kern="1200">
        <a:solidFill>
          <a:schemeClr val="tx1"/>
        </a:solidFill>
        <a:latin typeface="+mn-lt"/>
        <a:ea typeface="+mn-ea"/>
        <a:cs typeface="+mn-cs"/>
      </a:defRPr>
    </a:lvl6pPr>
    <a:lvl7pPr marL="1614033" algn="l" defTabSz="269007" rtl="0" eaLnBrk="1" latinLnBrk="0" hangingPunct="1">
      <a:defRPr sz="600" kern="1200">
        <a:solidFill>
          <a:schemeClr val="tx1"/>
        </a:solidFill>
        <a:latin typeface="+mn-lt"/>
        <a:ea typeface="+mn-ea"/>
        <a:cs typeface="+mn-cs"/>
      </a:defRPr>
    </a:lvl7pPr>
    <a:lvl8pPr marL="1883040" algn="l" defTabSz="269007" rtl="0" eaLnBrk="1" latinLnBrk="0" hangingPunct="1">
      <a:defRPr sz="600" kern="1200">
        <a:solidFill>
          <a:schemeClr val="tx1"/>
        </a:solidFill>
        <a:latin typeface="+mn-lt"/>
        <a:ea typeface="+mn-ea"/>
        <a:cs typeface="+mn-cs"/>
      </a:defRPr>
    </a:lvl8pPr>
    <a:lvl9pPr marL="2152044" algn="l" defTabSz="269007"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 xmlns:a16="http://schemas.microsoft.com/office/drawing/2014/main" id="{5EB643E3-692E-41DF-A589-815227DE4A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 xmlns:a16="http://schemas.microsoft.com/office/drawing/2014/main" id="{A667E5B6-71C8-4765-9C6D-219CC0887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lt-LT" altLang="lt-LT" sz="8800" dirty="0">
              <a:solidFill>
                <a:srgbClr val="FF0000"/>
              </a:solidFill>
              <a:ea typeface="ＭＳ Ｐゴシック" panose="020B0600070205080204" pitchFamily="34" charset="-128"/>
            </a:endParaRPr>
          </a:p>
        </p:txBody>
      </p:sp>
      <p:sp>
        <p:nvSpPr>
          <p:cNvPr id="4100" name="Slide Number Placeholder 3">
            <a:extLst>
              <a:ext uri="{FF2B5EF4-FFF2-40B4-BE49-F238E27FC236}">
                <a16:creationId xmlns="" xmlns:a16="http://schemas.microsoft.com/office/drawing/2014/main" id="{10157A4C-C4BC-41E6-9291-71EF2042C9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fld id="{52D303D4-476F-4A59-B496-01BDD9FBA42E}" type="slidenum">
              <a:rPr lang="en-US" altLang="lt-LT"/>
              <a:pPr/>
              <a:t>1</a:t>
            </a:fld>
            <a:endParaRPr lang="en-US" altLang="lt-LT" dirty="0"/>
          </a:p>
        </p:txBody>
      </p:sp>
    </p:spTree>
    <p:extLst>
      <p:ext uri="{BB962C8B-B14F-4D97-AF65-F5344CB8AC3E}">
        <p14:creationId xmlns:p14="http://schemas.microsoft.com/office/powerpoint/2010/main" val="310142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2213" y="8947788"/>
            <a:ext cx="17138412" cy="6174105"/>
          </a:xfrm>
        </p:spPr>
        <p:txBody>
          <a:bodyPr/>
          <a:lstStyle/>
          <a:p>
            <a:r>
              <a:rPr lang="en-US"/>
              <a:t>Click to edit Master title style</a:t>
            </a:r>
            <a:endParaRPr lang="lt-LT"/>
          </a:p>
        </p:txBody>
      </p:sp>
      <p:sp>
        <p:nvSpPr>
          <p:cNvPr id="3" name="Subtitle 2"/>
          <p:cNvSpPr>
            <a:spLocks noGrp="1"/>
          </p:cNvSpPr>
          <p:nvPr>
            <p:ph type="subTitle" idx="1"/>
          </p:nvPr>
        </p:nvSpPr>
        <p:spPr>
          <a:xfrm>
            <a:off x="3024426" y="16322040"/>
            <a:ext cx="14113987" cy="7360920"/>
          </a:xfrm>
        </p:spPr>
        <p:txBody>
          <a:bodyPr/>
          <a:lstStyle>
            <a:lvl1pPr marL="0" indent="0" algn="ctr">
              <a:buNone/>
              <a:defRPr>
                <a:solidFill>
                  <a:schemeClr val="tx1">
                    <a:tint val="75000"/>
                  </a:schemeClr>
                </a:solidFill>
              </a:defRPr>
            </a:lvl1pPr>
            <a:lvl2pPr marL="1398886" indent="0" algn="ctr">
              <a:buNone/>
              <a:defRPr>
                <a:solidFill>
                  <a:schemeClr val="tx1">
                    <a:tint val="75000"/>
                  </a:schemeClr>
                </a:solidFill>
              </a:defRPr>
            </a:lvl2pPr>
            <a:lvl3pPr marL="2797771" indent="0" algn="ctr">
              <a:buNone/>
              <a:defRPr>
                <a:solidFill>
                  <a:schemeClr val="tx1">
                    <a:tint val="75000"/>
                  </a:schemeClr>
                </a:solidFill>
              </a:defRPr>
            </a:lvl3pPr>
            <a:lvl4pPr marL="4196657" indent="0" algn="ctr">
              <a:buNone/>
              <a:defRPr>
                <a:solidFill>
                  <a:schemeClr val="tx1">
                    <a:tint val="75000"/>
                  </a:schemeClr>
                </a:solidFill>
              </a:defRPr>
            </a:lvl4pPr>
            <a:lvl5pPr marL="5595542" indent="0" algn="ctr">
              <a:buNone/>
              <a:defRPr>
                <a:solidFill>
                  <a:schemeClr val="tx1">
                    <a:tint val="75000"/>
                  </a:schemeClr>
                </a:solidFill>
              </a:defRPr>
            </a:lvl5pPr>
            <a:lvl6pPr marL="6994429" indent="0" algn="ctr">
              <a:buNone/>
              <a:defRPr>
                <a:solidFill>
                  <a:schemeClr val="tx1">
                    <a:tint val="75000"/>
                  </a:schemeClr>
                </a:solidFill>
              </a:defRPr>
            </a:lvl6pPr>
            <a:lvl7pPr marL="8393314" indent="0" algn="ctr">
              <a:buNone/>
              <a:defRPr>
                <a:solidFill>
                  <a:schemeClr val="tx1">
                    <a:tint val="75000"/>
                  </a:schemeClr>
                </a:solidFill>
              </a:defRPr>
            </a:lvl7pPr>
            <a:lvl8pPr marL="9792200" indent="0" algn="ctr">
              <a:buNone/>
              <a:defRPr>
                <a:solidFill>
                  <a:schemeClr val="tx1">
                    <a:tint val="75000"/>
                  </a:schemeClr>
                </a:solidFill>
              </a:defRPr>
            </a:lvl8pPr>
            <a:lvl9pPr marL="11191086" indent="0" algn="ctr">
              <a:buNone/>
              <a:defRPr>
                <a:solidFill>
                  <a:schemeClr val="tx1">
                    <a:tint val="75000"/>
                  </a:schemeClr>
                </a:solidFill>
              </a:defRPr>
            </a:lvl9pPr>
          </a:lstStyle>
          <a:p>
            <a:r>
              <a:rPr lang="en-US"/>
              <a:t>Click to edit Master subtitle style</a:t>
            </a:r>
            <a:endParaRPr lang="lt-LT"/>
          </a:p>
        </p:txBody>
      </p:sp>
      <p:sp>
        <p:nvSpPr>
          <p:cNvPr id="4" name="Date Placeholder 3">
            <a:extLst>
              <a:ext uri="{FF2B5EF4-FFF2-40B4-BE49-F238E27FC236}">
                <a16:creationId xmlns="" xmlns:a16="http://schemas.microsoft.com/office/drawing/2014/main" id="{1AE76973-FC23-4799-A9AC-F1DFCBD54DD5}"/>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 xmlns:a16="http://schemas.microsoft.com/office/drawing/2014/main" id="{324ED3B4-610C-4817-8344-E37E26B18E8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 xmlns:a16="http://schemas.microsoft.com/office/drawing/2014/main" id="{BAA76EAC-9826-47AD-B756-253E015A8B7E}"/>
              </a:ext>
            </a:extLst>
          </p:cNvPr>
          <p:cNvSpPr>
            <a:spLocks noGrp="1"/>
          </p:cNvSpPr>
          <p:nvPr>
            <p:ph type="sldNum" sz="quarter" idx="12"/>
          </p:nvPr>
        </p:nvSpPr>
        <p:spPr/>
        <p:txBody>
          <a:bodyPr/>
          <a:lstStyle>
            <a:lvl1pPr>
              <a:defRPr/>
            </a:lvl1pPr>
          </a:lstStyle>
          <a:p>
            <a:fld id="{6F9B8576-13B2-455A-9B31-1D56A2E69D66}" type="slidenum">
              <a:rPr lang="en-US" altLang="lt-LT"/>
              <a:pPr/>
              <a:t>‹#›</a:t>
            </a:fld>
            <a:endParaRPr lang="en-US" altLang="lt-LT" dirty="0"/>
          </a:p>
        </p:txBody>
      </p:sp>
    </p:spTree>
    <p:extLst>
      <p:ext uri="{BB962C8B-B14F-4D97-AF65-F5344CB8AC3E}">
        <p14:creationId xmlns:p14="http://schemas.microsoft.com/office/powerpoint/2010/main" val="35522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 xmlns:a16="http://schemas.microsoft.com/office/drawing/2014/main" id="{A5B9977A-B9A0-4A34-BA05-AFEAA8D0F654}"/>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 xmlns:a16="http://schemas.microsoft.com/office/drawing/2014/main" id="{69B63C49-3612-4FC1-AD3A-C2A523BE30A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 xmlns:a16="http://schemas.microsoft.com/office/drawing/2014/main" id="{3F206734-DAC3-4FC2-A429-D23372A2BA76}"/>
              </a:ext>
            </a:extLst>
          </p:cNvPr>
          <p:cNvSpPr>
            <a:spLocks noGrp="1"/>
          </p:cNvSpPr>
          <p:nvPr>
            <p:ph type="sldNum" sz="quarter" idx="12"/>
          </p:nvPr>
        </p:nvSpPr>
        <p:spPr/>
        <p:txBody>
          <a:bodyPr/>
          <a:lstStyle>
            <a:lvl1pPr>
              <a:defRPr/>
            </a:lvl1pPr>
          </a:lstStyle>
          <a:p>
            <a:fld id="{F12BE48B-11C7-4E9C-8AA2-EEBCCC4EB612}" type="slidenum">
              <a:rPr lang="en-US" altLang="lt-LT"/>
              <a:pPr/>
              <a:t>‹#›</a:t>
            </a:fld>
            <a:endParaRPr lang="en-US" altLang="lt-LT" dirty="0"/>
          </a:p>
        </p:txBody>
      </p:sp>
    </p:spTree>
    <p:extLst>
      <p:ext uri="{BB962C8B-B14F-4D97-AF65-F5344CB8AC3E}">
        <p14:creationId xmlns:p14="http://schemas.microsoft.com/office/powerpoint/2010/main" val="21716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18057" y="1153482"/>
            <a:ext cx="4536639" cy="2457640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1008142" y="1153482"/>
            <a:ext cx="13273868" cy="24576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 xmlns:a16="http://schemas.microsoft.com/office/drawing/2014/main" id="{F4491793-E8C1-46A0-A56D-8C8B3FFAB690}"/>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 xmlns:a16="http://schemas.microsoft.com/office/drawing/2014/main" id="{6AE57709-A06C-46C8-89F0-273830DEB32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 xmlns:a16="http://schemas.microsoft.com/office/drawing/2014/main" id="{353335AA-01B9-4711-BAF6-B6288C49902D}"/>
              </a:ext>
            </a:extLst>
          </p:cNvPr>
          <p:cNvSpPr>
            <a:spLocks noGrp="1"/>
          </p:cNvSpPr>
          <p:nvPr>
            <p:ph type="sldNum" sz="quarter" idx="12"/>
          </p:nvPr>
        </p:nvSpPr>
        <p:spPr/>
        <p:txBody>
          <a:bodyPr/>
          <a:lstStyle>
            <a:lvl1pPr>
              <a:defRPr/>
            </a:lvl1pPr>
          </a:lstStyle>
          <a:p>
            <a:fld id="{0C36678E-9D6A-446F-88C5-7FE14A3BBA3F}" type="slidenum">
              <a:rPr lang="en-US" altLang="lt-LT"/>
              <a:pPr/>
              <a:t>‹#›</a:t>
            </a:fld>
            <a:endParaRPr lang="en-US" altLang="lt-LT" dirty="0"/>
          </a:p>
        </p:txBody>
      </p:sp>
    </p:spTree>
    <p:extLst>
      <p:ext uri="{BB962C8B-B14F-4D97-AF65-F5344CB8AC3E}">
        <p14:creationId xmlns:p14="http://schemas.microsoft.com/office/powerpoint/2010/main" val="231059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 xmlns:a16="http://schemas.microsoft.com/office/drawing/2014/main" id="{6376D3E7-75C8-43D1-84C2-B0285B6BFA97}"/>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 xmlns:a16="http://schemas.microsoft.com/office/drawing/2014/main" id="{27A4581E-3006-4D1E-BAEE-70B666CE329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 xmlns:a16="http://schemas.microsoft.com/office/drawing/2014/main" id="{E0F08D07-F72C-4604-B83E-1D127190A3F3}"/>
              </a:ext>
            </a:extLst>
          </p:cNvPr>
          <p:cNvSpPr>
            <a:spLocks noGrp="1"/>
          </p:cNvSpPr>
          <p:nvPr>
            <p:ph type="sldNum" sz="quarter" idx="12"/>
          </p:nvPr>
        </p:nvSpPr>
        <p:spPr/>
        <p:txBody>
          <a:bodyPr/>
          <a:lstStyle>
            <a:lvl1pPr>
              <a:defRPr/>
            </a:lvl1pPr>
          </a:lstStyle>
          <a:p>
            <a:fld id="{B57CE6F7-6016-4AFF-BB4F-99F6D3E103D1}" type="slidenum">
              <a:rPr lang="en-US" altLang="lt-LT"/>
              <a:pPr/>
              <a:t>‹#›</a:t>
            </a:fld>
            <a:endParaRPr lang="en-US" altLang="lt-LT" dirty="0"/>
          </a:p>
        </p:txBody>
      </p:sp>
    </p:spTree>
    <p:extLst>
      <p:ext uri="{BB962C8B-B14F-4D97-AF65-F5344CB8AC3E}">
        <p14:creationId xmlns:p14="http://schemas.microsoft.com/office/powerpoint/2010/main" val="325392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2725" y="18508982"/>
            <a:ext cx="17138412" cy="5720715"/>
          </a:xfrm>
        </p:spPr>
        <p:txBody>
          <a:bodyPr anchor="t"/>
          <a:lstStyle>
            <a:lvl1pPr algn="l">
              <a:defRPr sz="12200" b="1" cap="all"/>
            </a:lvl1pPr>
          </a:lstStyle>
          <a:p>
            <a:r>
              <a:rPr lang="en-US"/>
              <a:t>Click to edit Master title style</a:t>
            </a:r>
            <a:endParaRPr lang="lt-LT"/>
          </a:p>
        </p:txBody>
      </p:sp>
      <p:sp>
        <p:nvSpPr>
          <p:cNvPr id="3" name="Text Placeholder 2"/>
          <p:cNvSpPr>
            <a:spLocks noGrp="1"/>
          </p:cNvSpPr>
          <p:nvPr>
            <p:ph type="body" idx="1"/>
          </p:nvPr>
        </p:nvSpPr>
        <p:spPr>
          <a:xfrm>
            <a:off x="1592725" y="12208198"/>
            <a:ext cx="17138412" cy="6300785"/>
          </a:xfrm>
        </p:spPr>
        <p:txBody>
          <a:bodyPr anchor="b"/>
          <a:lstStyle>
            <a:lvl1pPr marL="0" indent="0">
              <a:buNone/>
              <a:defRPr sz="6100">
                <a:solidFill>
                  <a:schemeClr val="tx1">
                    <a:tint val="75000"/>
                  </a:schemeClr>
                </a:solidFill>
              </a:defRPr>
            </a:lvl1pPr>
            <a:lvl2pPr marL="1398886" indent="0">
              <a:buNone/>
              <a:defRPr sz="5500">
                <a:solidFill>
                  <a:schemeClr val="tx1">
                    <a:tint val="75000"/>
                  </a:schemeClr>
                </a:solidFill>
              </a:defRPr>
            </a:lvl2pPr>
            <a:lvl3pPr marL="2797771" indent="0">
              <a:buNone/>
              <a:defRPr sz="4900">
                <a:solidFill>
                  <a:schemeClr val="tx1">
                    <a:tint val="75000"/>
                  </a:schemeClr>
                </a:solidFill>
              </a:defRPr>
            </a:lvl3pPr>
            <a:lvl4pPr marL="4196657" indent="0">
              <a:buNone/>
              <a:defRPr sz="4300">
                <a:solidFill>
                  <a:schemeClr val="tx1">
                    <a:tint val="75000"/>
                  </a:schemeClr>
                </a:solidFill>
              </a:defRPr>
            </a:lvl4pPr>
            <a:lvl5pPr marL="5595542" indent="0">
              <a:buNone/>
              <a:defRPr sz="4300">
                <a:solidFill>
                  <a:schemeClr val="tx1">
                    <a:tint val="75000"/>
                  </a:schemeClr>
                </a:solidFill>
              </a:defRPr>
            </a:lvl5pPr>
            <a:lvl6pPr marL="6994429" indent="0">
              <a:buNone/>
              <a:defRPr sz="4300">
                <a:solidFill>
                  <a:schemeClr val="tx1">
                    <a:tint val="75000"/>
                  </a:schemeClr>
                </a:solidFill>
              </a:defRPr>
            </a:lvl6pPr>
            <a:lvl7pPr marL="8393314" indent="0">
              <a:buNone/>
              <a:defRPr sz="4300">
                <a:solidFill>
                  <a:schemeClr val="tx1">
                    <a:tint val="75000"/>
                  </a:schemeClr>
                </a:solidFill>
              </a:defRPr>
            </a:lvl7pPr>
            <a:lvl8pPr marL="9792200" indent="0">
              <a:buNone/>
              <a:defRPr sz="4300">
                <a:solidFill>
                  <a:schemeClr val="tx1">
                    <a:tint val="75000"/>
                  </a:schemeClr>
                </a:solidFill>
              </a:defRPr>
            </a:lvl8pPr>
            <a:lvl9pPr marL="11191086" indent="0">
              <a:buNone/>
              <a:defRPr sz="4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2F36220-F4E0-47E1-AA3C-120AE81A65C2}"/>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 xmlns:a16="http://schemas.microsoft.com/office/drawing/2014/main" id="{4CA61D3A-055C-42DE-9A0A-E301EF254BE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 xmlns:a16="http://schemas.microsoft.com/office/drawing/2014/main" id="{078C0C34-6EA4-456E-A68B-A8FEF3F47D0E}"/>
              </a:ext>
            </a:extLst>
          </p:cNvPr>
          <p:cNvSpPr>
            <a:spLocks noGrp="1"/>
          </p:cNvSpPr>
          <p:nvPr>
            <p:ph type="sldNum" sz="quarter" idx="12"/>
          </p:nvPr>
        </p:nvSpPr>
        <p:spPr/>
        <p:txBody>
          <a:bodyPr/>
          <a:lstStyle>
            <a:lvl1pPr>
              <a:defRPr/>
            </a:lvl1pPr>
          </a:lstStyle>
          <a:p>
            <a:fld id="{75B431C7-2B71-4402-9C1B-457045AC5C7E}" type="slidenum">
              <a:rPr lang="en-US" altLang="lt-LT"/>
              <a:pPr/>
              <a:t>‹#›</a:t>
            </a:fld>
            <a:endParaRPr lang="en-US" altLang="lt-LT" dirty="0"/>
          </a:p>
        </p:txBody>
      </p:sp>
    </p:spTree>
    <p:extLst>
      <p:ext uri="{BB962C8B-B14F-4D97-AF65-F5344CB8AC3E}">
        <p14:creationId xmlns:p14="http://schemas.microsoft.com/office/powerpoint/2010/main" val="70795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1008142"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10249443"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3">
            <a:extLst>
              <a:ext uri="{FF2B5EF4-FFF2-40B4-BE49-F238E27FC236}">
                <a16:creationId xmlns="" xmlns:a16="http://schemas.microsoft.com/office/drawing/2014/main" id="{656C23C1-4659-4933-A7A6-9C601E7B4195}"/>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 xmlns:a16="http://schemas.microsoft.com/office/drawing/2014/main" id="{69554270-D326-4054-861B-A6CA1E19E9EB}"/>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 xmlns:a16="http://schemas.microsoft.com/office/drawing/2014/main" id="{8315D98C-72B2-4677-99A8-03688E5AC64D}"/>
              </a:ext>
            </a:extLst>
          </p:cNvPr>
          <p:cNvSpPr>
            <a:spLocks noGrp="1"/>
          </p:cNvSpPr>
          <p:nvPr>
            <p:ph type="sldNum" sz="quarter" idx="12"/>
          </p:nvPr>
        </p:nvSpPr>
        <p:spPr/>
        <p:txBody>
          <a:bodyPr/>
          <a:lstStyle>
            <a:lvl1pPr>
              <a:defRPr/>
            </a:lvl1pPr>
          </a:lstStyle>
          <a:p>
            <a:fld id="{10EEB14B-26CA-47CC-8D82-547518C23268}" type="slidenum">
              <a:rPr lang="en-US" altLang="lt-LT"/>
              <a:pPr/>
              <a:t>‹#›</a:t>
            </a:fld>
            <a:endParaRPr lang="en-US" altLang="lt-LT" dirty="0"/>
          </a:p>
        </p:txBody>
      </p:sp>
    </p:spTree>
    <p:extLst>
      <p:ext uri="{BB962C8B-B14F-4D97-AF65-F5344CB8AC3E}">
        <p14:creationId xmlns:p14="http://schemas.microsoft.com/office/powerpoint/2010/main" val="176216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1008142" y="6447475"/>
            <a:ext cx="89087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4" name="Content Placeholder 3"/>
          <p:cNvSpPr>
            <a:spLocks noGrp="1"/>
          </p:cNvSpPr>
          <p:nvPr>
            <p:ph sz="half" idx="2"/>
          </p:nvPr>
        </p:nvSpPr>
        <p:spPr>
          <a:xfrm>
            <a:off x="1008142" y="9134475"/>
            <a:ext cx="89087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10242443" y="6447475"/>
            <a:ext cx="89122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0242443" y="9134475"/>
            <a:ext cx="89122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3">
            <a:extLst>
              <a:ext uri="{FF2B5EF4-FFF2-40B4-BE49-F238E27FC236}">
                <a16:creationId xmlns="" xmlns:a16="http://schemas.microsoft.com/office/drawing/2014/main" id="{2991D032-8E3C-4690-97B3-C81A90FAB83E}"/>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 xmlns:a16="http://schemas.microsoft.com/office/drawing/2014/main" id="{4F27253C-522E-4BC0-8C2A-BAD313510257}"/>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 xmlns:a16="http://schemas.microsoft.com/office/drawing/2014/main" id="{311344B6-62E4-4511-A22D-4D92FEA2907A}"/>
              </a:ext>
            </a:extLst>
          </p:cNvPr>
          <p:cNvSpPr>
            <a:spLocks noGrp="1"/>
          </p:cNvSpPr>
          <p:nvPr>
            <p:ph type="sldNum" sz="quarter" idx="12"/>
          </p:nvPr>
        </p:nvSpPr>
        <p:spPr/>
        <p:txBody>
          <a:bodyPr/>
          <a:lstStyle>
            <a:lvl1pPr>
              <a:defRPr/>
            </a:lvl1pPr>
          </a:lstStyle>
          <a:p>
            <a:fld id="{09BD1707-6826-4DCB-9B86-A511A2DAFEA1}" type="slidenum">
              <a:rPr lang="en-US" altLang="lt-LT"/>
              <a:pPr/>
              <a:t>‹#›</a:t>
            </a:fld>
            <a:endParaRPr lang="en-US" altLang="lt-LT" dirty="0"/>
          </a:p>
        </p:txBody>
      </p:sp>
    </p:spTree>
    <p:extLst>
      <p:ext uri="{BB962C8B-B14F-4D97-AF65-F5344CB8AC3E}">
        <p14:creationId xmlns:p14="http://schemas.microsoft.com/office/powerpoint/2010/main" val="193243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3">
            <a:extLst>
              <a:ext uri="{FF2B5EF4-FFF2-40B4-BE49-F238E27FC236}">
                <a16:creationId xmlns="" xmlns:a16="http://schemas.microsoft.com/office/drawing/2014/main" id="{1EBAF343-0D11-4F01-A842-D6148118876D}"/>
              </a:ext>
            </a:extLst>
          </p:cNvPr>
          <p:cNvSpPr>
            <a:spLocks noGrp="1"/>
          </p:cNvSpPr>
          <p:nvPr>
            <p:ph type="dt" sz="half" idx="10"/>
          </p:nvPr>
        </p:nvSpPr>
        <p:spPr/>
        <p:txBody>
          <a:bodyPr/>
          <a:lstStyle>
            <a:lvl1pPr>
              <a:defRPr/>
            </a:lvl1pPr>
          </a:lstStyle>
          <a:p>
            <a:pPr>
              <a:defRPr/>
            </a:pPr>
            <a:endParaRPr lang="en-US" dirty="0"/>
          </a:p>
        </p:txBody>
      </p:sp>
      <p:sp>
        <p:nvSpPr>
          <p:cNvPr id="4" name="Footer Placeholder 4">
            <a:extLst>
              <a:ext uri="{FF2B5EF4-FFF2-40B4-BE49-F238E27FC236}">
                <a16:creationId xmlns="" xmlns:a16="http://schemas.microsoft.com/office/drawing/2014/main" id="{1EC72D8B-451E-4A71-84DA-189CD3FCF991}"/>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 xmlns:a16="http://schemas.microsoft.com/office/drawing/2014/main" id="{F7AF5782-3E5C-4787-9A35-6370118300D9}"/>
              </a:ext>
            </a:extLst>
          </p:cNvPr>
          <p:cNvSpPr>
            <a:spLocks noGrp="1"/>
          </p:cNvSpPr>
          <p:nvPr>
            <p:ph type="sldNum" sz="quarter" idx="12"/>
          </p:nvPr>
        </p:nvSpPr>
        <p:spPr/>
        <p:txBody>
          <a:bodyPr/>
          <a:lstStyle>
            <a:lvl1pPr>
              <a:defRPr/>
            </a:lvl1pPr>
          </a:lstStyle>
          <a:p>
            <a:fld id="{214ADBCE-D382-4710-B910-C7CB7B0126BC}" type="slidenum">
              <a:rPr lang="en-US" altLang="lt-LT"/>
              <a:pPr/>
              <a:t>‹#›</a:t>
            </a:fld>
            <a:endParaRPr lang="en-US" altLang="lt-LT" dirty="0"/>
          </a:p>
        </p:txBody>
      </p:sp>
    </p:spTree>
    <p:extLst>
      <p:ext uri="{BB962C8B-B14F-4D97-AF65-F5344CB8AC3E}">
        <p14:creationId xmlns:p14="http://schemas.microsoft.com/office/powerpoint/2010/main" val="9949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2944123E-AE57-423C-A454-81E6EE3B4E3D}"/>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 xmlns:a16="http://schemas.microsoft.com/office/drawing/2014/main" id="{ECE40041-B895-4741-8D6B-5C4D3F40577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 xmlns:a16="http://schemas.microsoft.com/office/drawing/2014/main" id="{547DA18D-B737-4A33-841A-F5ADD2654903}"/>
              </a:ext>
            </a:extLst>
          </p:cNvPr>
          <p:cNvSpPr>
            <a:spLocks noGrp="1"/>
          </p:cNvSpPr>
          <p:nvPr>
            <p:ph type="sldNum" sz="quarter" idx="12"/>
          </p:nvPr>
        </p:nvSpPr>
        <p:spPr/>
        <p:txBody>
          <a:bodyPr/>
          <a:lstStyle>
            <a:lvl1pPr>
              <a:defRPr/>
            </a:lvl1pPr>
          </a:lstStyle>
          <a:p>
            <a:fld id="{7E94DDD6-7B2B-4A53-9C5C-DE0FCA7AC619}" type="slidenum">
              <a:rPr lang="en-US" altLang="lt-LT"/>
              <a:pPr/>
              <a:t>‹#›</a:t>
            </a:fld>
            <a:endParaRPr lang="en-US" altLang="lt-LT" dirty="0"/>
          </a:p>
        </p:txBody>
      </p:sp>
    </p:spTree>
    <p:extLst>
      <p:ext uri="{BB962C8B-B14F-4D97-AF65-F5344CB8AC3E}">
        <p14:creationId xmlns:p14="http://schemas.microsoft.com/office/powerpoint/2010/main" val="148202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143" y="1146810"/>
            <a:ext cx="6633435" cy="4880610"/>
          </a:xfrm>
        </p:spPr>
        <p:txBody>
          <a:bodyPr anchor="b"/>
          <a:lstStyle>
            <a:lvl1pPr algn="l">
              <a:defRPr sz="6100" b="1"/>
            </a:lvl1pPr>
          </a:lstStyle>
          <a:p>
            <a:r>
              <a:rPr lang="en-US"/>
              <a:t>Click to edit Master title style</a:t>
            </a:r>
            <a:endParaRPr lang="lt-LT"/>
          </a:p>
        </p:txBody>
      </p:sp>
      <p:sp>
        <p:nvSpPr>
          <p:cNvPr id="3" name="Content Placeholder 2"/>
          <p:cNvSpPr>
            <a:spLocks noGrp="1"/>
          </p:cNvSpPr>
          <p:nvPr>
            <p:ph idx="1"/>
          </p:nvPr>
        </p:nvSpPr>
        <p:spPr>
          <a:xfrm>
            <a:off x="7883110" y="1146813"/>
            <a:ext cx="11271587" cy="24583075"/>
          </a:xfrm>
        </p:spPr>
        <p:txBody>
          <a:bodyPr/>
          <a:lstStyle>
            <a:lvl1pPr>
              <a:defRPr sz="9800"/>
            </a:lvl1pPr>
            <a:lvl2pPr>
              <a:defRPr sz="8600"/>
            </a:lvl2pPr>
            <a:lvl3pPr>
              <a:defRPr sz="74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1008143" y="6027423"/>
            <a:ext cx="6633435" cy="19702465"/>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 xmlns:a16="http://schemas.microsoft.com/office/drawing/2014/main" id="{D390EF45-0A42-49B9-AE50-56D87AD949F4}"/>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 xmlns:a16="http://schemas.microsoft.com/office/drawing/2014/main" id="{D0B3AEB7-1632-4D7E-B5AA-C541757A93E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 xmlns:a16="http://schemas.microsoft.com/office/drawing/2014/main" id="{C8B8BEC8-E54C-4DF6-AB7C-84D41C55ACE0}"/>
              </a:ext>
            </a:extLst>
          </p:cNvPr>
          <p:cNvSpPr>
            <a:spLocks noGrp="1"/>
          </p:cNvSpPr>
          <p:nvPr>
            <p:ph type="sldNum" sz="quarter" idx="12"/>
          </p:nvPr>
        </p:nvSpPr>
        <p:spPr/>
        <p:txBody>
          <a:bodyPr/>
          <a:lstStyle>
            <a:lvl1pPr>
              <a:defRPr/>
            </a:lvl1pPr>
          </a:lstStyle>
          <a:p>
            <a:fld id="{083C9079-F378-480F-AE26-DDE1C34B2E9D}" type="slidenum">
              <a:rPr lang="en-US" altLang="lt-LT"/>
              <a:pPr/>
              <a:t>‹#›</a:t>
            </a:fld>
            <a:endParaRPr lang="en-US" altLang="lt-LT" dirty="0"/>
          </a:p>
        </p:txBody>
      </p:sp>
    </p:spTree>
    <p:extLst>
      <p:ext uri="{BB962C8B-B14F-4D97-AF65-F5344CB8AC3E}">
        <p14:creationId xmlns:p14="http://schemas.microsoft.com/office/powerpoint/2010/main" val="231045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2057" y="20162520"/>
            <a:ext cx="12097703" cy="2380300"/>
          </a:xfrm>
        </p:spPr>
        <p:txBody>
          <a:bodyPr anchor="b"/>
          <a:lstStyle>
            <a:lvl1pPr algn="l">
              <a:defRPr sz="6100" b="1"/>
            </a:lvl1pPr>
          </a:lstStyle>
          <a:p>
            <a:r>
              <a:rPr lang="en-US"/>
              <a:t>Click to edit Master title style</a:t>
            </a:r>
            <a:endParaRPr lang="lt-LT"/>
          </a:p>
        </p:txBody>
      </p:sp>
      <p:sp>
        <p:nvSpPr>
          <p:cNvPr id="3" name="Picture Placeholder 2"/>
          <p:cNvSpPr>
            <a:spLocks noGrp="1"/>
          </p:cNvSpPr>
          <p:nvPr>
            <p:ph type="pic" idx="1"/>
          </p:nvPr>
        </p:nvSpPr>
        <p:spPr>
          <a:xfrm>
            <a:off x="3952057" y="2573655"/>
            <a:ext cx="12097703" cy="17282160"/>
          </a:xfrm>
        </p:spPr>
        <p:txBody>
          <a:bodyPr rtlCol="0">
            <a:normAutofit/>
          </a:bodyPr>
          <a:lstStyle>
            <a:lvl1pPr marL="0" indent="0">
              <a:buNone/>
              <a:defRPr sz="9800"/>
            </a:lvl1pPr>
            <a:lvl2pPr marL="1398886" indent="0">
              <a:buNone/>
              <a:defRPr sz="8600"/>
            </a:lvl2pPr>
            <a:lvl3pPr marL="2797771" indent="0">
              <a:buNone/>
              <a:defRPr sz="7400"/>
            </a:lvl3pPr>
            <a:lvl4pPr marL="4196657" indent="0">
              <a:buNone/>
              <a:defRPr sz="6100"/>
            </a:lvl4pPr>
            <a:lvl5pPr marL="5595542" indent="0">
              <a:buNone/>
              <a:defRPr sz="6100"/>
            </a:lvl5pPr>
            <a:lvl6pPr marL="6994429" indent="0">
              <a:buNone/>
              <a:defRPr sz="6100"/>
            </a:lvl6pPr>
            <a:lvl7pPr marL="8393314" indent="0">
              <a:buNone/>
              <a:defRPr sz="6100"/>
            </a:lvl7pPr>
            <a:lvl8pPr marL="9792200" indent="0">
              <a:buNone/>
              <a:defRPr sz="6100"/>
            </a:lvl8pPr>
            <a:lvl9pPr marL="11191086" indent="0">
              <a:buNone/>
              <a:defRPr sz="6100"/>
            </a:lvl9pPr>
          </a:lstStyle>
          <a:p>
            <a:pPr lvl="0"/>
            <a:endParaRPr lang="lt-LT" noProof="0" dirty="0"/>
          </a:p>
        </p:txBody>
      </p:sp>
      <p:sp>
        <p:nvSpPr>
          <p:cNvPr id="4" name="Text Placeholder 3"/>
          <p:cNvSpPr>
            <a:spLocks noGrp="1"/>
          </p:cNvSpPr>
          <p:nvPr>
            <p:ph type="body" sz="half" idx="2"/>
          </p:nvPr>
        </p:nvSpPr>
        <p:spPr>
          <a:xfrm>
            <a:off x="3952057" y="22542820"/>
            <a:ext cx="12097703" cy="3380420"/>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 xmlns:a16="http://schemas.microsoft.com/office/drawing/2014/main" id="{3CCF5892-533F-478C-8ED6-07A73E0B2340}"/>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 xmlns:a16="http://schemas.microsoft.com/office/drawing/2014/main" id="{329654CD-67D5-45DC-8B91-66182E37443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 xmlns:a16="http://schemas.microsoft.com/office/drawing/2014/main" id="{0EE6ABA3-F392-47EE-9984-32F7EF5AB710}"/>
              </a:ext>
            </a:extLst>
          </p:cNvPr>
          <p:cNvSpPr>
            <a:spLocks noGrp="1"/>
          </p:cNvSpPr>
          <p:nvPr>
            <p:ph type="sldNum" sz="quarter" idx="12"/>
          </p:nvPr>
        </p:nvSpPr>
        <p:spPr/>
        <p:txBody>
          <a:bodyPr/>
          <a:lstStyle>
            <a:lvl1pPr>
              <a:defRPr/>
            </a:lvl1pPr>
          </a:lstStyle>
          <a:p>
            <a:fld id="{A2BBC589-061B-44D8-B890-E11B89D8122C}" type="slidenum">
              <a:rPr lang="en-US" altLang="lt-LT"/>
              <a:pPr/>
              <a:t>‹#›</a:t>
            </a:fld>
            <a:endParaRPr lang="en-US" altLang="lt-LT" dirty="0"/>
          </a:p>
        </p:txBody>
      </p:sp>
    </p:spTree>
    <p:extLst>
      <p:ext uri="{BB962C8B-B14F-4D97-AF65-F5344CB8AC3E}">
        <p14:creationId xmlns:p14="http://schemas.microsoft.com/office/powerpoint/2010/main" val="2793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 xmlns:a16="http://schemas.microsoft.com/office/drawing/2014/main" id="{A6613D02-A7ED-4BFF-8809-3934072B5D6F}"/>
              </a:ext>
            </a:extLst>
          </p:cNvPr>
          <p:cNvSpPr>
            <a:spLocks noGrp="1"/>
          </p:cNvSpPr>
          <p:nvPr>
            <p:ph type="title"/>
          </p:nvPr>
        </p:nvSpPr>
        <p:spPr bwMode="auto">
          <a:xfrm>
            <a:off x="1008063" y="1154113"/>
            <a:ext cx="1814671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ctr" anchorCtr="0" compatLnSpc="1">
            <a:prstTxWarp prst="textNoShape">
              <a:avLst/>
            </a:prstTxWarp>
          </a:bodyPr>
          <a:lstStyle/>
          <a:p>
            <a:pPr lvl="0"/>
            <a:r>
              <a:rPr lang="en-US" altLang="lt-LT"/>
              <a:t>Click to edit Master title style</a:t>
            </a:r>
            <a:endParaRPr lang="lt-LT" altLang="lt-LT"/>
          </a:p>
        </p:txBody>
      </p:sp>
      <p:sp>
        <p:nvSpPr>
          <p:cNvPr id="1027" name="Text Placeholder 2">
            <a:extLst>
              <a:ext uri="{FF2B5EF4-FFF2-40B4-BE49-F238E27FC236}">
                <a16:creationId xmlns="" xmlns:a16="http://schemas.microsoft.com/office/drawing/2014/main" id="{29A231E6-292B-4691-AB10-48EEBF363A45}"/>
              </a:ext>
            </a:extLst>
          </p:cNvPr>
          <p:cNvSpPr>
            <a:spLocks noGrp="1"/>
          </p:cNvSpPr>
          <p:nvPr>
            <p:ph type="body" idx="1"/>
          </p:nvPr>
        </p:nvSpPr>
        <p:spPr bwMode="auto">
          <a:xfrm>
            <a:off x="1008063" y="6721475"/>
            <a:ext cx="18146712" cy="190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endParaRPr lang="lt-LT" altLang="lt-LT"/>
          </a:p>
        </p:txBody>
      </p:sp>
      <p:sp>
        <p:nvSpPr>
          <p:cNvPr id="4" name="Date Placeholder 3">
            <a:extLst>
              <a:ext uri="{FF2B5EF4-FFF2-40B4-BE49-F238E27FC236}">
                <a16:creationId xmlns="" xmlns:a16="http://schemas.microsoft.com/office/drawing/2014/main" id="{0301ABA9-E8E6-4D34-9F20-CF3D6386CF53}"/>
              </a:ext>
            </a:extLst>
          </p:cNvPr>
          <p:cNvSpPr>
            <a:spLocks noGrp="1"/>
          </p:cNvSpPr>
          <p:nvPr>
            <p:ph type="dt" sz="half" idx="2"/>
          </p:nvPr>
        </p:nvSpPr>
        <p:spPr>
          <a:xfrm>
            <a:off x="1008063" y="26696988"/>
            <a:ext cx="4705350" cy="1533525"/>
          </a:xfrm>
          <a:prstGeom prst="rect">
            <a:avLst/>
          </a:prstGeom>
        </p:spPr>
        <p:txBody>
          <a:bodyPr vert="horz" lIns="279777" tIns="139889" rIns="279777" bIns="139889" rtlCol="0" anchor="ctr"/>
          <a:lstStyle>
            <a:lvl1pPr algn="l" eaLnBrk="1" hangingPunct="1">
              <a:defRPr sz="3700">
                <a:solidFill>
                  <a:schemeClr val="tx1">
                    <a:tint val="75000"/>
                  </a:schemeClr>
                </a:solidFill>
                <a:latin typeface="Helvetica" charset="0"/>
                <a:cs typeface="+mn-cs"/>
              </a:defRPr>
            </a:lvl1pPr>
          </a:lstStyle>
          <a:p>
            <a:pPr>
              <a:defRPr/>
            </a:pPr>
            <a:endParaRPr lang="en-US" dirty="0"/>
          </a:p>
        </p:txBody>
      </p:sp>
      <p:sp>
        <p:nvSpPr>
          <p:cNvPr id="5" name="Footer Placeholder 4">
            <a:extLst>
              <a:ext uri="{FF2B5EF4-FFF2-40B4-BE49-F238E27FC236}">
                <a16:creationId xmlns="" xmlns:a16="http://schemas.microsoft.com/office/drawing/2014/main" id="{1E2828D0-4DE9-4985-987C-36CAA649C300}"/>
              </a:ext>
            </a:extLst>
          </p:cNvPr>
          <p:cNvSpPr>
            <a:spLocks noGrp="1"/>
          </p:cNvSpPr>
          <p:nvPr>
            <p:ph type="ftr" sz="quarter" idx="3"/>
          </p:nvPr>
        </p:nvSpPr>
        <p:spPr>
          <a:xfrm>
            <a:off x="6888163" y="26696988"/>
            <a:ext cx="6386512" cy="1533525"/>
          </a:xfrm>
          <a:prstGeom prst="rect">
            <a:avLst/>
          </a:prstGeom>
        </p:spPr>
        <p:txBody>
          <a:bodyPr vert="horz" lIns="279777" tIns="139889" rIns="279777" bIns="139889" rtlCol="0" anchor="ctr"/>
          <a:lstStyle>
            <a:lvl1pPr algn="ctr" eaLnBrk="1" hangingPunct="1">
              <a:defRPr sz="3700">
                <a:solidFill>
                  <a:schemeClr val="tx1">
                    <a:tint val="75000"/>
                  </a:schemeClr>
                </a:solidFill>
                <a:latin typeface="Helvetica" charset="0"/>
                <a:cs typeface="+mn-cs"/>
              </a:defRPr>
            </a:lvl1pPr>
          </a:lstStyle>
          <a:p>
            <a:pPr>
              <a:defRPr/>
            </a:pPr>
            <a:endParaRPr lang="en-US" dirty="0"/>
          </a:p>
        </p:txBody>
      </p:sp>
      <p:sp>
        <p:nvSpPr>
          <p:cNvPr id="6" name="Slide Number Placeholder 5">
            <a:extLst>
              <a:ext uri="{FF2B5EF4-FFF2-40B4-BE49-F238E27FC236}">
                <a16:creationId xmlns="" xmlns:a16="http://schemas.microsoft.com/office/drawing/2014/main" id="{20179F4B-E110-406E-80AF-35EE58D8F046}"/>
              </a:ext>
            </a:extLst>
          </p:cNvPr>
          <p:cNvSpPr>
            <a:spLocks noGrp="1"/>
          </p:cNvSpPr>
          <p:nvPr>
            <p:ph type="sldNum" sz="quarter" idx="4"/>
          </p:nvPr>
        </p:nvSpPr>
        <p:spPr>
          <a:xfrm>
            <a:off x="14449425" y="26696988"/>
            <a:ext cx="4705350" cy="1533525"/>
          </a:xfrm>
          <a:prstGeom prst="rect">
            <a:avLst/>
          </a:prstGeom>
        </p:spPr>
        <p:txBody>
          <a:bodyPr vert="horz" wrap="square" lIns="279777" tIns="139889" rIns="279777" bIns="139889" numCol="1" anchor="ctr" anchorCtr="0" compatLnSpc="1">
            <a:prstTxWarp prst="textNoShape">
              <a:avLst/>
            </a:prstTxWarp>
          </a:bodyPr>
          <a:lstStyle>
            <a:lvl1pPr algn="r" eaLnBrk="1" hangingPunct="1">
              <a:defRPr sz="3700">
                <a:solidFill>
                  <a:srgbClr val="898989"/>
                </a:solidFill>
                <a:cs typeface="Arial" panose="020B0604020202020204" pitchFamily="34" charset="0"/>
              </a:defRPr>
            </a:lvl1pPr>
          </a:lstStyle>
          <a:p>
            <a:fld id="{ECB18026-5FF6-4CA0-BD63-976858B1F684}" type="slidenum">
              <a:rPr lang="en-US" altLang="lt-LT"/>
              <a:pPr/>
              <a:t>‹#›</a:t>
            </a:fld>
            <a:endParaRPr lang="en-US" altLang="lt-LT" dirty="0"/>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 id="2147484566" r:id="rId5"/>
    <p:sldLayoutId id="2147484567" r:id="rId6"/>
    <p:sldLayoutId id="2147484568" r:id="rId7"/>
    <p:sldLayoutId id="2147484569" r:id="rId8"/>
    <p:sldLayoutId id="2147484570" r:id="rId9"/>
    <p:sldLayoutId id="2147484571" r:id="rId10"/>
    <p:sldLayoutId id="2147484572" r:id="rId11"/>
  </p:sldLayoutIdLst>
  <p:txStyles>
    <p:titleStyle>
      <a:lvl1pPr algn="ctr" defTabSz="2795588" rtl="0" eaLnBrk="0" fontAlgn="base" hangingPunct="0">
        <a:spcBef>
          <a:spcPct val="0"/>
        </a:spcBef>
        <a:spcAft>
          <a:spcPct val="0"/>
        </a:spcAft>
        <a:defRPr sz="13400" kern="1200">
          <a:solidFill>
            <a:schemeClr val="tx1"/>
          </a:solidFill>
          <a:latin typeface="+mj-lt"/>
          <a:ea typeface="+mj-ea"/>
          <a:cs typeface="+mj-cs"/>
        </a:defRPr>
      </a:lvl1pPr>
      <a:lvl2pPr algn="ctr" defTabSz="2795588" rtl="0" eaLnBrk="0" fontAlgn="base" hangingPunct="0">
        <a:spcBef>
          <a:spcPct val="0"/>
        </a:spcBef>
        <a:spcAft>
          <a:spcPct val="0"/>
        </a:spcAft>
        <a:defRPr sz="13400">
          <a:solidFill>
            <a:schemeClr val="tx1"/>
          </a:solidFill>
          <a:latin typeface="Calibri" pitchFamily="34" charset="0"/>
        </a:defRPr>
      </a:lvl2pPr>
      <a:lvl3pPr algn="ctr" defTabSz="2795588" rtl="0" eaLnBrk="0" fontAlgn="base" hangingPunct="0">
        <a:spcBef>
          <a:spcPct val="0"/>
        </a:spcBef>
        <a:spcAft>
          <a:spcPct val="0"/>
        </a:spcAft>
        <a:defRPr sz="13400">
          <a:solidFill>
            <a:schemeClr val="tx1"/>
          </a:solidFill>
          <a:latin typeface="Calibri" pitchFamily="34" charset="0"/>
        </a:defRPr>
      </a:lvl3pPr>
      <a:lvl4pPr algn="ctr" defTabSz="2795588" rtl="0" eaLnBrk="0" fontAlgn="base" hangingPunct="0">
        <a:spcBef>
          <a:spcPct val="0"/>
        </a:spcBef>
        <a:spcAft>
          <a:spcPct val="0"/>
        </a:spcAft>
        <a:defRPr sz="13400">
          <a:solidFill>
            <a:schemeClr val="tx1"/>
          </a:solidFill>
          <a:latin typeface="Calibri" pitchFamily="34" charset="0"/>
        </a:defRPr>
      </a:lvl4pPr>
      <a:lvl5pPr algn="ctr" defTabSz="2795588" rtl="0" eaLnBrk="0" fontAlgn="base" hangingPunct="0">
        <a:spcBef>
          <a:spcPct val="0"/>
        </a:spcBef>
        <a:spcAft>
          <a:spcPct val="0"/>
        </a:spcAft>
        <a:defRPr sz="13400">
          <a:solidFill>
            <a:schemeClr val="tx1"/>
          </a:solidFill>
          <a:latin typeface="Calibri" pitchFamily="34" charset="0"/>
        </a:defRPr>
      </a:lvl5pPr>
      <a:lvl6pPr marL="269017" algn="ctr" defTabSz="2797585" rtl="0" fontAlgn="base">
        <a:spcBef>
          <a:spcPct val="0"/>
        </a:spcBef>
        <a:spcAft>
          <a:spcPct val="0"/>
        </a:spcAft>
        <a:defRPr sz="13400">
          <a:solidFill>
            <a:schemeClr val="tx1"/>
          </a:solidFill>
          <a:latin typeface="Calibri" pitchFamily="34" charset="0"/>
        </a:defRPr>
      </a:lvl6pPr>
      <a:lvl7pPr marL="538033" algn="ctr" defTabSz="2797585" rtl="0" fontAlgn="base">
        <a:spcBef>
          <a:spcPct val="0"/>
        </a:spcBef>
        <a:spcAft>
          <a:spcPct val="0"/>
        </a:spcAft>
        <a:defRPr sz="13400">
          <a:solidFill>
            <a:schemeClr val="tx1"/>
          </a:solidFill>
          <a:latin typeface="Calibri" pitchFamily="34" charset="0"/>
        </a:defRPr>
      </a:lvl7pPr>
      <a:lvl8pPr marL="807050" algn="ctr" defTabSz="2797585" rtl="0" fontAlgn="base">
        <a:spcBef>
          <a:spcPct val="0"/>
        </a:spcBef>
        <a:spcAft>
          <a:spcPct val="0"/>
        </a:spcAft>
        <a:defRPr sz="13400">
          <a:solidFill>
            <a:schemeClr val="tx1"/>
          </a:solidFill>
          <a:latin typeface="Calibri" pitchFamily="34" charset="0"/>
        </a:defRPr>
      </a:lvl8pPr>
      <a:lvl9pPr marL="1076066" algn="ctr" defTabSz="2797585" rtl="0" fontAlgn="base">
        <a:spcBef>
          <a:spcPct val="0"/>
        </a:spcBef>
        <a:spcAft>
          <a:spcPct val="0"/>
        </a:spcAft>
        <a:defRPr sz="13400">
          <a:solidFill>
            <a:schemeClr val="tx1"/>
          </a:solidFill>
          <a:latin typeface="Calibri" pitchFamily="34" charset="0"/>
        </a:defRPr>
      </a:lvl9pPr>
    </p:titleStyle>
    <p:bodyStyle>
      <a:lvl1pPr marL="1047750" indent="-1047750" algn="l" defTabSz="2795588" rtl="0" eaLnBrk="0" fontAlgn="base" hangingPunct="0">
        <a:spcBef>
          <a:spcPct val="20000"/>
        </a:spcBef>
        <a:spcAft>
          <a:spcPct val="0"/>
        </a:spcAft>
        <a:buFont typeface="Arial" panose="020B0604020202020204" pitchFamily="34" charset="0"/>
        <a:buChar char="•"/>
        <a:defRPr sz="9800" kern="1200">
          <a:solidFill>
            <a:schemeClr val="tx1"/>
          </a:solidFill>
          <a:latin typeface="+mn-lt"/>
          <a:ea typeface="+mn-ea"/>
          <a:cs typeface="+mn-cs"/>
        </a:defRPr>
      </a:lvl1pPr>
      <a:lvl2pPr marL="2271713" indent="-873125" algn="l" defTabSz="2795588" rtl="0" eaLnBrk="0" fontAlgn="base" hangingPunct="0">
        <a:spcBef>
          <a:spcPct val="20000"/>
        </a:spcBef>
        <a:spcAft>
          <a:spcPct val="0"/>
        </a:spcAft>
        <a:buFont typeface="Arial" panose="020B0604020202020204" pitchFamily="34" charset="0"/>
        <a:buChar char="–"/>
        <a:defRPr sz="8600" kern="1200">
          <a:solidFill>
            <a:schemeClr val="tx1"/>
          </a:solidFill>
          <a:latin typeface="+mn-lt"/>
          <a:ea typeface="+mn-ea"/>
          <a:cs typeface="+mn-cs"/>
        </a:defRPr>
      </a:lvl2pPr>
      <a:lvl3pPr marL="3495675" indent="-698500" algn="l" defTabSz="2795588" rtl="0" eaLnBrk="0" fontAlgn="base" hangingPunct="0">
        <a:spcBef>
          <a:spcPct val="20000"/>
        </a:spcBef>
        <a:spcAft>
          <a:spcPct val="0"/>
        </a:spcAft>
        <a:buFont typeface="Arial" panose="020B0604020202020204" pitchFamily="34" charset="0"/>
        <a:buChar char="•"/>
        <a:defRPr sz="7400" kern="1200">
          <a:solidFill>
            <a:schemeClr val="tx1"/>
          </a:solidFill>
          <a:latin typeface="+mn-lt"/>
          <a:ea typeface="+mn-ea"/>
          <a:cs typeface="+mn-cs"/>
        </a:defRPr>
      </a:lvl3pPr>
      <a:lvl4pPr marL="4894263"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4pPr>
      <a:lvl5pPr marL="6292850"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5pPr>
      <a:lvl6pPr marL="7693871"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6pPr>
      <a:lvl7pPr marL="9092757"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7pPr>
      <a:lvl8pPr marL="10491642"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8pPr>
      <a:lvl9pPr marL="11890529"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9pPr>
    </p:bodyStyle>
    <p:otherStyle>
      <a:defPPr>
        <a:defRPr lang="lt-LT"/>
      </a:defPPr>
      <a:lvl1pPr marL="0" algn="l" defTabSz="2797771" rtl="0" eaLnBrk="1" latinLnBrk="0" hangingPunct="1">
        <a:defRPr sz="5500" kern="1200">
          <a:solidFill>
            <a:schemeClr val="tx1"/>
          </a:solidFill>
          <a:latin typeface="+mn-lt"/>
          <a:ea typeface="+mn-ea"/>
          <a:cs typeface="+mn-cs"/>
        </a:defRPr>
      </a:lvl1pPr>
      <a:lvl2pPr marL="1398886" algn="l" defTabSz="2797771" rtl="0" eaLnBrk="1" latinLnBrk="0" hangingPunct="1">
        <a:defRPr sz="5500" kern="1200">
          <a:solidFill>
            <a:schemeClr val="tx1"/>
          </a:solidFill>
          <a:latin typeface="+mn-lt"/>
          <a:ea typeface="+mn-ea"/>
          <a:cs typeface="+mn-cs"/>
        </a:defRPr>
      </a:lvl2pPr>
      <a:lvl3pPr marL="2797771" algn="l" defTabSz="2797771" rtl="0" eaLnBrk="1" latinLnBrk="0" hangingPunct="1">
        <a:defRPr sz="5500" kern="1200">
          <a:solidFill>
            <a:schemeClr val="tx1"/>
          </a:solidFill>
          <a:latin typeface="+mn-lt"/>
          <a:ea typeface="+mn-ea"/>
          <a:cs typeface="+mn-cs"/>
        </a:defRPr>
      </a:lvl3pPr>
      <a:lvl4pPr marL="4196657" algn="l" defTabSz="2797771" rtl="0" eaLnBrk="1" latinLnBrk="0" hangingPunct="1">
        <a:defRPr sz="5500" kern="1200">
          <a:solidFill>
            <a:schemeClr val="tx1"/>
          </a:solidFill>
          <a:latin typeface="+mn-lt"/>
          <a:ea typeface="+mn-ea"/>
          <a:cs typeface="+mn-cs"/>
        </a:defRPr>
      </a:lvl4pPr>
      <a:lvl5pPr marL="5595542" algn="l" defTabSz="2797771" rtl="0" eaLnBrk="1" latinLnBrk="0" hangingPunct="1">
        <a:defRPr sz="5500" kern="1200">
          <a:solidFill>
            <a:schemeClr val="tx1"/>
          </a:solidFill>
          <a:latin typeface="+mn-lt"/>
          <a:ea typeface="+mn-ea"/>
          <a:cs typeface="+mn-cs"/>
        </a:defRPr>
      </a:lvl5pPr>
      <a:lvl6pPr marL="6994429" algn="l" defTabSz="2797771" rtl="0" eaLnBrk="1" latinLnBrk="0" hangingPunct="1">
        <a:defRPr sz="5500" kern="1200">
          <a:solidFill>
            <a:schemeClr val="tx1"/>
          </a:solidFill>
          <a:latin typeface="+mn-lt"/>
          <a:ea typeface="+mn-ea"/>
          <a:cs typeface="+mn-cs"/>
        </a:defRPr>
      </a:lvl6pPr>
      <a:lvl7pPr marL="8393314" algn="l" defTabSz="2797771" rtl="0" eaLnBrk="1" latinLnBrk="0" hangingPunct="1">
        <a:defRPr sz="5500" kern="1200">
          <a:solidFill>
            <a:schemeClr val="tx1"/>
          </a:solidFill>
          <a:latin typeface="+mn-lt"/>
          <a:ea typeface="+mn-ea"/>
          <a:cs typeface="+mn-cs"/>
        </a:defRPr>
      </a:lvl7pPr>
      <a:lvl8pPr marL="9792200" algn="l" defTabSz="2797771" rtl="0" eaLnBrk="1" latinLnBrk="0" hangingPunct="1">
        <a:defRPr sz="5500" kern="1200">
          <a:solidFill>
            <a:schemeClr val="tx1"/>
          </a:solidFill>
          <a:latin typeface="+mn-lt"/>
          <a:ea typeface="+mn-ea"/>
          <a:cs typeface="+mn-cs"/>
        </a:defRPr>
      </a:lvl8pPr>
      <a:lvl9pPr marL="11191086" algn="l" defTabSz="2797771" rtl="0" eaLnBrk="1" latinLnBrk="0" hangingPunct="1">
        <a:defRPr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iva.leskauskiene@gmail.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mailto:daiva.p@zemynosgimnazija.l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uapvalintas stačiakampis 23">
            <a:extLst>
              <a:ext uri="{FF2B5EF4-FFF2-40B4-BE49-F238E27FC236}">
                <a16:creationId xmlns="" xmlns:a16="http://schemas.microsoft.com/office/drawing/2014/main" id="{36C9D358-C3D9-469F-AEFC-03DB74EC5F4F}"/>
              </a:ext>
            </a:extLst>
          </p:cNvPr>
          <p:cNvSpPr/>
          <p:nvPr/>
        </p:nvSpPr>
        <p:spPr>
          <a:xfrm>
            <a:off x="441159" y="10410377"/>
            <a:ext cx="9640260" cy="12301706"/>
          </a:xfrm>
          <a:prstGeom prst="roundRect">
            <a:avLst>
              <a:gd name="adj" fmla="val 668"/>
            </a:avLst>
          </a:prstGeom>
          <a:ln w="57150">
            <a:solidFill>
              <a:srgbClr val="3039C8"/>
            </a:solidFill>
          </a:ln>
        </p:spPr>
        <p:style>
          <a:lnRef idx="2">
            <a:schemeClr val="accent6"/>
          </a:lnRef>
          <a:fillRef idx="1">
            <a:schemeClr val="lt1"/>
          </a:fillRef>
          <a:effectRef idx="0">
            <a:schemeClr val="accent6"/>
          </a:effectRef>
          <a:fontRef idx="minor">
            <a:schemeClr val="dk1"/>
          </a:fontRef>
        </p:style>
        <p:txBody>
          <a:bodyPr anchor="ctr"/>
          <a:lstStyle/>
          <a:p>
            <a:r>
              <a:rPr lang="en-US" sz="2000" dirty="0">
                <a:latin typeface="Times New Roman" panose="02020603050405020304" pitchFamily="18" charset="0"/>
                <a:cs typeface="Times New Roman" panose="02020603050405020304" pitchFamily="18" charset="0"/>
              </a:rPr>
              <a:t>Most learners have low self-esteem and various diagnoses. They are constantly alert and conscious in their environment. Constantly feeling the threat to your lifestyle can easily create a health-threatening situation. If a person feels threatened, the body may not understand whether there is a real physical danger or whether it is psychological. Therefore, it can provoke the learner to attack or become passive. Teachers need to understand this.</a:t>
            </a:r>
          </a:p>
          <a:p>
            <a:endParaRPr lang="lt-L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M. B. Rosenberg</a:t>
            </a:r>
            <a:r>
              <a:rPr lang="lt-LT" sz="2000" dirty="0">
                <a:latin typeface="Times New Roman" panose="02020603050405020304" pitchFamily="18" charset="0"/>
                <a:cs typeface="Times New Roman" panose="02020603050405020304" pitchFamily="18" charset="0"/>
              </a:rPr>
              <a:t> (2000)</a:t>
            </a:r>
            <a:r>
              <a:rPr lang="en-US" sz="2000" dirty="0">
                <a:latin typeface="Times New Roman" panose="02020603050405020304" pitchFamily="18" charset="0"/>
                <a:cs typeface="Times New Roman" panose="02020603050405020304" pitchFamily="18" charset="0"/>
              </a:rPr>
              <a:t> in his book ‘Let’s Communicate Without  Anger‘ describes all positive emotions. R. </a:t>
            </a:r>
            <a:r>
              <a:rPr lang="en-US" sz="2000" dirty="0" err="1">
                <a:latin typeface="Times New Roman" panose="02020603050405020304" pitchFamily="18" charset="0"/>
                <a:cs typeface="Times New Roman" panose="02020603050405020304" pitchFamily="18" charset="0"/>
              </a:rPr>
              <a:t>Žukauskienė</a:t>
            </a:r>
            <a:r>
              <a:rPr lang="en-US" sz="2000" dirty="0">
                <a:latin typeface="Times New Roman" panose="02020603050405020304" pitchFamily="18" charset="0"/>
                <a:cs typeface="Times New Roman" panose="02020603050405020304" pitchFamily="18" charset="0"/>
              </a:rPr>
              <a:t> (2006) states that ‘a child's emotion is very difficult to understand and interpret’. Psychologist E. </a:t>
            </a:r>
            <a:r>
              <a:rPr lang="en-US" sz="2000" dirty="0" err="1">
                <a:latin typeface="Times New Roman" panose="02020603050405020304" pitchFamily="18" charset="0"/>
                <a:cs typeface="Times New Roman" panose="02020603050405020304" pitchFamily="18" charset="0"/>
              </a:rPr>
              <a:t>Masalskienė</a:t>
            </a:r>
            <a:r>
              <a:rPr lang="lt-LT" sz="2000" dirty="0">
                <a:latin typeface="Times New Roman" panose="02020603050405020304" pitchFamily="18" charset="0"/>
                <a:cs typeface="Times New Roman" panose="02020603050405020304" pitchFamily="18" charset="0"/>
              </a:rPr>
              <a:t> </a:t>
            </a:r>
            <a:r>
              <a:rPr lang="lt-LT" sz="2000" dirty="0" err="1">
                <a:latin typeface="Times New Roman" panose="02020603050405020304" pitchFamily="18" charset="0"/>
                <a:cs typeface="Times New Roman" panose="02020603050405020304" pitchFamily="18" charset="0"/>
              </a:rPr>
              <a:t>in</a:t>
            </a:r>
            <a:r>
              <a:rPr lang="lt-LT" sz="2000" dirty="0">
                <a:latin typeface="Times New Roman" panose="02020603050405020304" pitchFamily="18" charset="0"/>
                <a:cs typeface="Times New Roman" panose="02020603050405020304" pitchFamily="18" charset="0"/>
              </a:rPr>
              <a:t> </a:t>
            </a:r>
            <a:r>
              <a:rPr lang="lt-LT" sz="2000" dirty="0" err="1">
                <a:latin typeface="Times New Roman" panose="02020603050405020304" pitchFamily="18" charset="0"/>
                <a:cs typeface="Times New Roman" panose="02020603050405020304" pitchFamily="18" charset="0"/>
              </a:rPr>
              <a:t>her</a:t>
            </a:r>
            <a:r>
              <a:rPr lang="lt-LT" sz="2000" dirty="0">
                <a:latin typeface="Times New Roman" panose="02020603050405020304" pitchFamily="18" charset="0"/>
                <a:cs typeface="Times New Roman" panose="02020603050405020304" pitchFamily="18" charset="0"/>
              </a:rPr>
              <a:t> </a:t>
            </a:r>
            <a:r>
              <a:rPr lang="lt-LT" sz="2000" dirty="0" err="1">
                <a:latin typeface="Times New Roman" panose="02020603050405020304" pitchFamily="18" charset="0"/>
                <a:cs typeface="Times New Roman" panose="02020603050405020304" pitchFamily="18" charset="0"/>
              </a:rPr>
              <a:t>article</a:t>
            </a:r>
            <a:r>
              <a:rPr lang="lt-LT" sz="2000" dirty="0">
                <a:latin typeface="Times New Roman" panose="02020603050405020304" pitchFamily="18" charset="0"/>
                <a:cs typeface="Times New Roman" panose="02020603050405020304" pitchFamily="18" charset="0"/>
              </a:rPr>
              <a:t> (2021)</a:t>
            </a:r>
            <a:r>
              <a:rPr lang="en-US" sz="2000" dirty="0">
                <a:latin typeface="Times New Roman" panose="02020603050405020304" pitchFamily="18" charset="0"/>
                <a:cs typeface="Times New Roman" panose="02020603050405020304" pitchFamily="18" charset="0"/>
              </a:rPr>
              <a:t>  </a:t>
            </a:r>
            <a:r>
              <a:rPr lang="lt-LT" sz="2000" dirty="0" err="1">
                <a:latin typeface="Times New Roman" panose="02020603050405020304" pitchFamily="18" charset="0"/>
                <a:cs typeface="Times New Roman" panose="02020603050405020304" pitchFamily="18" charset="0"/>
              </a:rPr>
              <a:t>states</a:t>
            </a:r>
            <a:r>
              <a:rPr lang="en-US" sz="2000" dirty="0">
                <a:latin typeface="Times New Roman" panose="02020603050405020304" pitchFamily="18" charset="0"/>
                <a:cs typeface="Times New Roman" panose="02020603050405020304" pitchFamily="18" charset="0"/>
              </a:rPr>
              <a:t> that a certain methodology called ‘RAIN‘ ( formed according to the first letters of English words  ‘recognize‘, ‘allow‘,‘ investigate‘ and ‘need‘) can help to study one's emotion, especially when considering unpleasant emotions. The first step of the methodology is to recognize the emotion, the second - name it verbally, and the last step is to allow to express an emotion, not to suppress it: “Only then can we explore our emotion and take an interest in it - what caused it, what its cause is.</a:t>
            </a:r>
          </a:p>
          <a:p>
            <a:endParaRPr lang="lt-L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You can learn to control your emotions by analyzing them and performing certain exercises: the easiest, fastest and often most acceptable way to regulate emotions is ‘through the body ‘. For example, under stress it is advisable to  run , to walk or breathe hard and so relax. We can also influence emotions through changing thoughts or modeling different behaviors. </a:t>
            </a:r>
          </a:p>
          <a:p>
            <a:endParaRPr lang="lt-L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By accepting and understanding our most important needs, we will be able to understand that the emotion we are experiencing is a signal that some needs are unmet.</a:t>
            </a:r>
            <a:endParaRPr lang="lt-LT" sz="2000" dirty="0">
              <a:latin typeface="Times New Roman" panose="02020603050405020304" pitchFamily="18" charset="0"/>
              <a:cs typeface="Times New Roman" panose="02020603050405020304" pitchFamily="18" charset="0"/>
            </a:endParaRPr>
          </a:p>
        </p:txBody>
      </p:sp>
      <p:sp>
        <p:nvSpPr>
          <p:cNvPr id="2050" name="Text Box 11">
            <a:extLst>
              <a:ext uri="{FF2B5EF4-FFF2-40B4-BE49-F238E27FC236}">
                <a16:creationId xmlns="" xmlns:a16="http://schemas.microsoft.com/office/drawing/2014/main" id="{EBDB39E9-AC66-414F-B8ED-F9087D9F19EF}"/>
              </a:ext>
            </a:extLst>
          </p:cNvPr>
          <p:cNvSpPr txBox="1">
            <a:spLocks noChangeArrowheads="1"/>
          </p:cNvSpPr>
          <p:nvPr/>
        </p:nvSpPr>
        <p:spPr bwMode="auto">
          <a:xfrm>
            <a:off x="389347" y="4441301"/>
            <a:ext cx="19288095" cy="5733609"/>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r>
              <a:rPr lang="en-US" sz="2000" dirty="0">
                <a:latin typeface="Times New Roman" panose="02020603050405020304" pitchFamily="18" charset="0"/>
                <a:cs typeface="Times New Roman" panose="02020603050405020304" pitchFamily="18" charset="0"/>
              </a:rPr>
              <a:t>We became interested in this topic because we noticed that these days people very often do not know how to express their true emotions and also do not know how to hide and control them. We decided to choose this topic and reveal the concept of emotions and the importance of their management. It is interesting to explore how students feel at school and how they manage to communicate with peers and teachers.</a:t>
            </a:r>
          </a:p>
          <a:p>
            <a:endParaRPr lang="lt-L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This  topic is very relevant, as the </a:t>
            </a:r>
            <a:r>
              <a:rPr lang="en-US" sz="2000" dirty="0" err="1">
                <a:latin typeface="Times New Roman" panose="02020603050405020304" pitchFamily="18" charset="0"/>
                <a:cs typeface="Times New Roman" panose="02020603050405020304" pitchFamily="18" charset="0"/>
              </a:rPr>
              <a:t>Seimas</a:t>
            </a:r>
            <a:r>
              <a:rPr lang="en-US" sz="2000" dirty="0">
                <a:latin typeface="Times New Roman" panose="02020603050405020304" pitchFamily="18" charset="0"/>
                <a:cs typeface="Times New Roman" panose="02020603050405020304" pitchFamily="18" charset="0"/>
              </a:rPr>
              <a:t> approved the initiative of the Ministry of Health (SAM) and  declared  2020 the Year of Children's Emotional Well-Being. The aim is not only to draw the public's attention to the importance of children's emotional well-being, but also to create the most favorable conditions for its creation in Lithuania by envisaging and implementing specific measures.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aim: to </a:t>
            </a:r>
            <a:r>
              <a:rPr lang="en-US" sz="2000" dirty="0">
                <a:latin typeface="Times New Roman" panose="02020603050405020304" pitchFamily="18" charset="0"/>
                <a:cs typeface="Times New Roman" panose="02020603050405020304" pitchFamily="18" charset="0"/>
              </a:rPr>
              <a:t>investigate the opinions of </a:t>
            </a:r>
            <a:r>
              <a:rPr lang="en-US" sz="2000" dirty="0" err="1">
                <a:latin typeface="Times New Roman" panose="02020603050405020304" pitchFamily="18" charset="0"/>
                <a:cs typeface="Times New Roman" panose="02020603050405020304" pitchFamily="18" charset="0"/>
              </a:rPr>
              <a:t>Ist-IVth</a:t>
            </a:r>
            <a:r>
              <a:rPr lang="en-US" sz="2000" dirty="0">
                <a:latin typeface="Times New Roman" panose="02020603050405020304" pitchFamily="18" charset="0"/>
                <a:cs typeface="Times New Roman" panose="02020603050405020304" pitchFamily="18" charset="0"/>
              </a:rPr>
              <a:t> grade high school students about emotion recognition, management and expression</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Objectives:</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1.To </a:t>
            </a:r>
            <a:r>
              <a:rPr lang="en-US" sz="2000" dirty="0">
                <a:latin typeface="Times New Roman" panose="02020603050405020304" pitchFamily="18" charset="0"/>
                <a:cs typeface="Times New Roman" panose="02020603050405020304" pitchFamily="18" charset="0"/>
              </a:rPr>
              <a:t>reveal the concept of emotions in a theoretical aspect.</a:t>
            </a:r>
            <a:endParaRPr lang="lt-LT"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2. </a:t>
            </a:r>
            <a:r>
              <a:rPr lang="en-US" sz="2000" dirty="0">
                <a:latin typeface="Times New Roman" panose="02020603050405020304" pitchFamily="18" charset="0"/>
                <a:cs typeface="Times New Roman" panose="02020603050405020304" pitchFamily="18" charset="0"/>
              </a:rPr>
              <a:t>Analyze the importance of emotion management</a:t>
            </a:r>
            <a:endParaRPr lang="lt-LT"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3. </a:t>
            </a:r>
            <a:r>
              <a:rPr lang="en-US" sz="2000" dirty="0">
                <a:latin typeface="Times New Roman" panose="02020603050405020304" pitchFamily="18" charset="0"/>
                <a:cs typeface="Times New Roman" panose="02020603050405020304" pitchFamily="18" charset="0"/>
              </a:rPr>
              <a:t>To study the opinions of </a:t>
            </a:r>
            <a:r>
              <a:rPr lang="en-US" sz="2000" dirty="0" err="1">
                <a:latin typeface="Times New Roman" panose="02020603050405020304" pitchFamily="18" charset="0"/>
                <a:cs typeface="Times New Roman" panose="02020603050405020304" pitchFamily="18" charset="0"/>
              </a:rPr>
              <a:t>Ist-IVth</a:t>
            </a:r>
            <a:r>
              <a:rPr lang="en-US" sz="2000" dirty="0">
                <a:latin typeface="Times New Roman" panose="02020603050405020304" pitchFamily="18" charset="0"/>
                <a:cs typeface="Times New Roman" panose="02020603050405020304" pitchFamily="18" charset="0"/>
              </a:rPr>
              <a:t> grade high school students about emotion identification, management and expression.</a:t>
            </a:r>
            <a:endParaRPr lang="lt-LT"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4.Summarize </a:t>
            </a:r>
            <a:r>
              <a:rPr lang="en-US" sz="2000" dirty="0">
                <a:latin typeface="Times New Roman" panose="02020603050405020304" pitchFamily="18" charset="0"/>
                <a:cs typeface="Times New Roman" panose="02020603050405020304" pitchFamily="18" charset="0"/>
              </a:rPr>
              <a:t>the results of the research, present a conclusion and recommendations.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methods: scientific literature, document analysis, questionnaire survey (in writing, on the website ‘</a:t>
            </a:r>
            <a:r>
              <a:rPr lang="en-US" sz="2000" dirty="0" err="1">
                <a:latin typeface="Times New Roman" panose="02020603050405020304" pitchFamily="18" charset="0"/>
                <a:cs typeface="Times New Roman" panose="02020603050405020304" pitchFamily="18" charset="0"/>
              </a:rPr>
              <a:t>Apklausa.lt</a:t>
            </a:r>
            <a:r>
              <a:rPr lang="en-US" sz="2000" dirty="0">
                <a:latin typeface="Times New Roman" panose="02020603050405020304" pitchFamily="18" charset="0"/>
                <a:cs typeface="Times New Roman" panose="02020603050405020304" pitchFamily="18" charset="0"/>
              </a:rPr>
              <a:t>’), obtaining results - data analysis.</a:t>
            </a:r>
            <a:endParaRPr lang="lt-LT" sz="2000" dirty="0">
              <a:latin typeface="Times New Roman" panose="02020603050405020304" pitchFamily="18" charset="0"/>
              <a:cs typeface="Times New Roman" panose="02020603050405020304" pitchFamily="18" charset="0"/>
            </a:endParaRPr>
          </a:p>
        </p:txBody>
      </p:sp>
      <p:sp>
        <p:nvSpPr>
          <p:cNvPr id="3077" name="Text Box 14">
            <a:extLst>
              <a:ext uri="{FF2B5EF4-FFF2-40B4-BE49-F238E27FC236}">
                <a16:creationId xmlns="" xmlns:a16="http://schemas.microsoft.com/office/drawing/2014/main" id="{2A999DD9-8642-4A06-AC25-E13B9B82E9E1}"/>
              </a:ext>
            </a:extLst>
          </p:cNvPr>
          <p:cNvSpPr txBox="1">
            <a:spLocks noChangeArrowheads="1"/>
          </p:cNvSpPr>
          <p:nvPr/>
        </p:nvSpPr>
        <p:spPr bwMode="auto">
          <a:xfrm>
            <a:off x="389347" y="3029320"/>
            <a:ext cx="19594235" cy="941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161404" tIns="161404" rIns="161404" bIns="161404">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lt-LT" sz="2000" i="1" dirty="0">
                <a:latin typeface="Times New Roman" panose="02020603050405020304" pitchFamily="18" charset="0"/>
                <a:cs typeface="Times New Roman" panose="02020603050405020304" pitchFamily="18" charset="0"/>
              </a:rPr>
              <a:t>Daiva </a:t>
            </a:r>
            <a:r>
              <a:rPr lang="lt-LT" sz="2000" i="1" dirty="0" err="1">
                <a:latin typeface="Times New Roman" panose="02020603050405020304" pitchFamily="18" charset="0"/>
                <a:cs typeface="Times New Roman" panose="02020603050405020304" pitchFamily="18" charset="0"/>
              </a:rPr>
              <a:t>Leskauskienė</a:t>
            </a:r>
            <a:r>
              <a:rPr lang="lt-LT" sz="2000" i="1" dirty="0">
                <a:latin typeface="Times New Roman" panose="02020603050405020304" pitchFamily="18" charset="0"/>
                <a:cs typeface="Times New Roman" panose="02020603050405020304" pitchFamily="18" charset="0"/>
              </a:rPr>
              <a:t> </a:t>
            </a:r>
            <a:r>
              <a:rPr lang="lt-LT" sz="2000" i="1" dirty="0" err="1" smtClean="0">
                <a:latin typeface="Times New Roman" panose="02020603050405020304" pitchFamily="18" charset="0"/>
                <a:cs typeface="Times New Roman" panose="02020603050405020304" pitchFamily="18" charset="0"/>
              </a:rPr>
              <a:t>Klaip</a:t>
            </a:r>
            <a:r>
              <a:rPr lang="en-US" sz="2000" i="1" dirty="0" smtClean="0">
                <a:latin typeface="Times New Roman" panose="02020603050405020304" pitchFamily="18" charset="0"/>
                <a:cs typeface="Times New Roman" panose="02020603050405020304" pitchFamily="18" charset="0"/>
              </a:rPr>
              <a:t>e</a:t>
            </a:r>
            <a:r>
              <a:rPr lang="lt-LT" sz="2000" i="1" dirty="0" smtClean="0">
                <a:latin typeface="Times New Roman" panose="02020603050405020304" pitchFamily="18" charset="0"/>
                <a:cs typeface="Times New Roman" panose="02020603050405020304" pitchFamily="18" charset="0"/>
              </a:rPr>
              <a:t>d</a:t>
            </a:r>
            <a:r>
              <a:rPr lang="en-US" sz="2000" i="1" dirty="0" smtClean="0">
                <a:latin typeface="Times New Roman" panose="02020603050405020304" pitchFamily="18" charset="0"/>
                <a:cs typeface="Times New Roman" panose="02020603050405020304" pitchFamily="18" charset="0"/>
              </a:rPr>
              <a:t>a Z</a:t>
            </a:r>
            <a:r>
              <a:rPr lang="lt-LT" sz="2000" i="1" dirty="0" err="1" smtClean="0">
                <a:latin typeface="Times New Roman" panose="02020603050405020304" pitchFamily="18" charset="0"/>
                <a:cs typeface="Times New Roman" panose="02020603050405020304" pitchFamily="18" charset="0"/>
              </a:rPr>
              <a:t>emyn</a:t>
            </a:r>
            <a:r>
              <a:rPr lang="en-US" sz="2000" i="1" dirty="0" smtClean="0">
                <a:latin typeface="Times New Roman" panose="02020603050405020304" pitchFamily="18" charset="0"/>
                <a:cs typeface="Times New Roman" panose="02020603050405020304" pitchFamily="18" charset="0"/>
              </a:rPr>
              <a:t>a</a:t>
            </a:r>
            <a:r>
              <a:rPr lang="en-US" sz="2000" i="1" dirty="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gymnasium</a:t>
            </a:r>
            <a:r>
              <a:rPr lang="lt-LT" sz="2000" i="1" dirty="0" smtClean="0">
                <a:latin typeface="Times New Roman" panose="02020603050405020304" pitchFamily="18" charset="0"/>
                <a:cs typeface="Times New Roman" panose="02020603050405020304" pitchFamily="18" charset="0"/>
              </a:rPr>
              <a:t> </a:t>
            </a:r>
            <a:r>
              <a:rPr lang="lt-LT" sz="2000" i="1" dirty="0" err="1">
                <a:latin typeface="Times New Roman" panose="02020603050405020304" pitchFamily="18" charset="0"/>
                <a:cs typeface="Times New Roman" panose="02020603050405020304" pitchFamily="18" charset="0"/>
                <a:hlinkClick r:id="rId3"/>
              </a:rPr>
              <a:t>daiva.leskauskiene@gmail.com</a:t>
            </a:r>
            <a:endParaRPr lang="lt-LT" sz="2000" i="1" dirty="0">
              <a:latin typeface="Times New Roman" panose="02020603050405020304" pitchFamily="18" charset="0"/>
              <a:cs typeface="Times New Roman" panose="02020603050405020304" pitchFamily="18" charset="0"/>
            </a:endParaRPr>
          </a:p>
          <a:p>
            <a:pPr algn="ctr"/>
            <a:r>
              <a:rPr lang="lt-LT" sz="2000" i="1" dirty="0">
                <a:latin typeface="Times New Roman" panose="02020603050405020304" pitchFamily="18" charset="0"/>
                <a:cs typeface="Times New Roman" panose="02020603050405020304" pitchFamily="18" charset="0"/>
              </a:rPr>
              <a:t>Daiva </a:t>
            </a:r>
            <a:r>
              <a:rPr lang="lt-LT" sz="2000" i="1" dirty="0" err="1">
                <a:latin typeface="Times New Roman" panose="02020603050405020304" pitchFamily="18" charset="0"/>
                <a:cs typeface="Times New Roman" panose="02020603050405020304" pitchFamily="18" charset="0"/>
              </a:rPr>
              <a:t>Pukelienė</a:t>
            </a:r>
            <a:r>
              <a:rPr lang="lt-LT" sz="2000" i="1" dirty="0">
                <a:latin typeface="Times New Roman" panose="02020603050405020304" pitchFamily="18" charset="0"/>
                <a:cs typeface="Times New Roman" panose="02020603050405020304" pitchFamily="18" charset="0"/>
              </a:rPr>
              <a:t> </a:t>
            </a:r>
            <a:r>
              <a:rPr lang="lt-LT" sz="2000" i="1" dirty="0" err="1" smtClean="0">
                <a:latin typeface="Times New Roman" panose="02020603050405020304" pitchFamily="18" charset="0"/>
                <a:cs typeface="Times New Roman" panose="02020603050405020304" pitchFamily="18" charset="0"/>
              </a:rPr>
              <a:t>Klaip</a:t>
            </a:r>
            <a:r>
              <a:rPr lang="en-US" sz="2000" i="1" dirty="0" smtClean="0">
                <a:latin typeface="Times New Roman" panose="02020603050405020304" pitchFamily="18" charset="0"/>
                <a:cs typeface="Times New Roman" panose="02020603050405020304" pitchFamily="18" charset="0"/>
              </a:rPr>
              <a:t>e</a:t>
            </a:r>
            <a:r>
              <a:rPr lang="lt-LT" sz="2000" i="1" dirty="0" smtClean="0">
                <a:latin typeface="Times New Roman" panose="02020603050405020304" pitchFamily="18" charset="0"/>
                <a:cs typeface="Times New Roman" panose="02020603050405020304" pitchFamily="18" charset="0"/>
              </a:rPr>
              <a:t>d</a:t>
            </a:r>
            <a:r>
              <a:rPr lang="en-US" sz="2000" i="1" dirty="0">
                <a:latin typeface="Times New Roman" panose="02020603050405020304" pitchFamily="18" charset="0"/>
                <a:cs typeface="Times New Roman" panose="02020603050405020304" pitchFamily="18" charset="0"/>
              </a:rPr>
              <a:t>a Z</a:t>
            </a:r>
            <a:r>
              <a:rPr lang="lt-LT" sz="2000" i="1" dirty="0" err="1">
                <a:latin typeface="Times New Roman" panose="02020603050405020304" pitchFamily="18" charset="0"/>
                <a:cs typeface="Times New Roman" panose="02020603050405020304" pitchFamily="18" charset="0"/>
              </a:rPr>
              <a:t>emyn</a:t>
            </a:r>
            <a:r>
              <a:rPr lang="en-US" sz="2000" i="1" dirty="0">
                <a:latin typeface="Times New Roman" panose="02020603050405020304" pitchFamily="18" charset="0"/>
                <a:cs typeface="Times New Roman" panose="02020603050405020304" pitchFamily="18" charset="0"/>
              </a:rPr>
              <a:t>a gymnasium</a:t>
            </a:r>
            <a:r>
              <a:rPr lang="lt-LT" sz="2000" i="1" dirty="0">
                <a:latin typeface="Times New Roman" panose="02020603050405020304" pitchFamily="18" charset="0"/>
                <a:cs typeface="Times New Roman" panose="02020603050405020304" pitchFamily="18" charset="0"/>
              </a:rPr>
              <a:t> </a:t>
            </a:r>
            <a:r>
              <a:rPr lang="lt-LT" sz="2000" i="1" dirty="0" err="1" smtClean="0">
                <a:latin typeface="Times New Roman" panose="02020603050405020304" pitchFamily="18" charset="0"/>
                <a:cs typeface="Times New Roman" panose="02020603050405020304" pitchFamily="18" charset="0"/>
                <a:hlinkClick r:id="rId4"/>
              </a:rPr>
              <a:t>daiva.p@zemynosgimnazija.lt</a:t>
            </a:r>
            <a:r>
              <a:rPr lang="lt-LT" sz="2000" i="1" dirty="0" smtClean="0">
                <a:latin typeface="Times New Roman" panose="02020603050405020304" pitchFamily="18" charset="0"/>
                <a:cs typeface="Times New Roman" panose="02020603050405020304" pitchFamily="18" charset="0"/>
              </a:rPr>
              <a:t> </a:t>
            </a:r>
            <a:endParaRPr lang="lt-LT" sz="2000" dirty="0">
              <a:latin typeface="Times New Roman" panose="02020603050405020304" pitchFamily="18" charset="0"/>
              <a:cs typeface="Times New Roman" panose="02020603050405020304" pitchFamily="18" charset="0"/>
            </a:endParaRPr>
          </a:p>
        </p:txBody>
      </p:sp>
      <p:sp>
        <p:nvSpPr>
          <p:cNvPr id="3078" name="Rectangle 180">
            <a:extLst>
              <a:ext uri="{FF2B5EF4-FFF2-40B4-BE49-F238E27FC236}">
                <a16:creationId xmlns="" xmlns:a16="http://schemas.microsoft.com/office/drawing/2014/main" id="{A99B286D-1A52-4876-B90A-4158759A47F5}"/>
              </a:ext>
            </a:extLst>
          </p:cNvPr>
          <p:cNvSpPr>
            <a:spLocks noChangeArrowheads="1"/>
          </p:cNvSpPr>
          <p:nvPr/>
        </p:nvSpPr>
        <p:spPr bwMode="auto">
          <a:xfrm>
            <a:off x="314755" y="2186180"/>
            <a:ext cx="19554894" cy="546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802" tIns="26901" rIns="53802" bIns="26901">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en-US" sz="3200" b="1" dirty="0" smtClean="0">
                <a:latin typeface="Times New Roman" panose="02020603050405020304" pitchFamily="18" charset="0"/>
                <a:cs typeface="Times New Roman" panose="02020603050405020304" pitchFamily="18" charset="0"/>
              </a:rPr>
              <a:t>IDENTIFICATION OF EMOTIONS, MANAGEMENT AND EXPRESSION</a:t>
            </a:r>
            <a:endParaRPr lang="lt-LT" altLang="lt-LT" sz="3200" b="1" dirty="0">
              <a:latin typeface="Times New Roman" panose="02020603050405020304" pitchFamily="18" charset="0"/>
              <a:cs typeface="Times New Roman" panose="02020603050405020304" pitchFamily="18" charset="0"/>
            </a:endParaRPr>
          </a:p>
        </p:txBody>
      </p:sp>
      <p:sp>
        <p:nvSpPr>
          <p:cNvPr id="21" name="Text Box 11">
            <a:extLst>
              <a:ext uri="{FF2B5EF4-FFF2-40B4-BE49-F238E27FC236}">
                <a16:creationId xmlns="" xmlns:a16="http://schemas.microsoft.com/office/drawing/2014/main" id="{25C75B5F-A662-4817-A1F5-FBA281816E60}"/>
              </a:ext>
            </a:extLst>
          </p:cNvPr>
          <p:cNvSpPr txBox="1">
            <a:spLocks noChangeArrowheads="1"/>
          </p:cNvSpPr>
          <p:nvPr/>
        </p:nvSpPr>
        <p:spPr bwMode="auto">
          <a:xfrm>
            <a:off x="334206" y="23382085"/>
            <a:ext cx="19398376" cy="4112927"/>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lvl="0"/>
            <a:r>
              <a:rPr lang="en-US" sz="2000" dirty="0">
                <a:latin typeface="Times New Roman" panose="02020603050405020304" pitchFamily="18" charset="0"/>
                <a:cs typeface="Times New Roman" panose="02020603050405020304" pitchFamily="18" charset="0"/>
              </a:rPr>
              <a:t>Emotions are experiences that arise at a certain moment. They show how a person evaluates and deals with a situation.</a:t>
            </a:r>
            <a:endParaRPr lang="lt-LT"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Emotion management helps us make the right decisions, resolve a situation, and allow us to think adequately.</a:t>
            </a:r>
            <a:endParaRPr lang="lt-LT"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After questioning high school students about emotions, the survey shows that students manage their negative emotions by suppressing them and trying to escape from them. Students usually recognize joy in the emotions of the people around them.</a:t>
            </a:r>
            <a:endParaRPr lang="lt-L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Students </a:t>
            </a:r>
            <a:r>
              <a:rPr lang="en-US" sz="2000" dirty="0">
                <a:latin typeface="Times New Roman" panose="02020603050405020304" pitchFamily="18" charset="0"/>
                <a:cs typeface="Times New Roman" panose="02020603050405020304" pitchFamily="18" charset="0"/>
              </a:rPr>
              <a:t>feel best among friends and experience the most negative emotions at school with teachers. At </a:t>
            </a:r>
            <a:r>
              <a:rPr lang="en-US" sz="2000" dirty="0" smtClean="0">
                <a:latin typeface="Times New Roman" panose="02020603050405020304" pitchFamily="18" charset="0"/>
                <a:cs typeface="Times New Roman" panose="02020603050405020304" pitchFamily="18" charset="0"/>
              </a:rPr>
              <a:t> school</a:t>
            </a:r>
            <a:r>
              <a:rPr lang="en-US" sz="2000" dirty="0">
                <a:latin typeface="Times New Roman" panose="02020603050405020304" pitchFamily="18" charset="0"/>
                <a:cs typeface="Times New Roman" panose="02020603050405020304" pitchFamily="18" charset="0"/>
              </a:rPr>
              <a:t>, they usually experience anxiety and feel better when they leave school. Accumulated negative emotions they come to vent while listening to music.</a:t>
            </a:r>
            <a:endParaRPr lang="lt-L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School as an institution, learning at school, relationships with teachers and friends - these are the factors that cause the most negative emotions.</a:t>
            </a:r>
            <a:endParaRPr lang="lt-L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We recommend students to change relationships with teachers, to be more positive and benevolent.</a:t>
            </a:r>
            <a:endParaRPr lang="lt-L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Teachers have to attempt to pay more attention to students’ well-being and find out the reasons what causes fear and anxiety to high school students.</a:t>
            </a:r>
            <a:endParaRPr lang="lt-L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We recommend organizing common after-school events for both students and teachers, where informal communication could help dispel negative emotions towards teachers.</a:t>
            </a:r>
            <a:endParaRPr lang="lt-L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We recommend organizing lectures, meetings with specialists to teach students how to recognize, manage  and express emotions in practice.</a:t>
            </a:r>
            <a:endParaRPr lang="lt-L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endParaRPr lang="lt-LT"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endParaRPr lang="lt-LT" sz="2000" dirty="0">
              <a:latin typeface="Times New Roman" panose="02020603050405020304" pitchFamily="18" charset="0"/>
              <a:cs typeface="Times New Roman" panose="02020603050405020304" pitchFamily="18" charset="0"/>
            </a:endParaRPr>
          </a:p>
        </p:txBody>
      </p:sp>
      <p:sp>
        <p:nvSpPr>
          <p:cNvPr id="78" name="Suapvalintas stačiakampis 26">
            <a:extLst>
              <a:ext uri="{FF2B5EF4-FFF2-40B4-BE49-F238E27FC236}">
                <a16:creationId xmlns="" xmlns:a16="http://schemas.microsoft.com/office/drawing/2014/main" id="{F876AE06-B017-4980-ADAE-51B78BE3D0D0}"/>
              </a:ext>
            </a:extLst>
          </p:cNvPr>
          <p:cNvSpPr/>
          <p:nvPr/>
        </p:nvSpPr>
        <p:spPr>
          <a:xfrm>
            <a:off x="10160409" y="10394171"/>
            <a:ext cx="9564565" cy="12301706"/>
          </a:xfrm>
          <a:prstGeom prst="roundRect">
            <a:avLst>
              <a:gd name="adj" fmla="val 1311"/>
            </a:avLst>
          </a:prstGeom>
          <a:noFill/>
          <a:ln w="57150">
            <a:solidFill>
              <a:srgbClr val="9198CA"/>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ct val="10000"/>
              </a:spcBef>
              <a:defRPr/>
            </a:pPr>
            <a:endParaRPr lang="lt-LT" sz="9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1000" b="1" dirty="0">
              <a:latin typeface="Georgia" pitchFamily="18" charset="0"/>
              <a:cs typeface="Times New Roman" pitchFamily="18" charset="0"/>
            </a:endParaRPr>
          </a:p>
          <a:p>
            <a:pPr algn="ctr" eaLnBrk="1" hangingPunct="1">
              <a:spcBef>
                <a:spcPct val="10000"/>
              </a:spcBef>
              <a:defRPr/>
            </a:pPr>
            <a:endParaRPr lang="en-US" sz="2000" b="1" dirty="0">
              <a:latin typeface="Georgia" pitchFamily="18" charset="0"/>
              <a:cs typeface="Times New Roman" pitchFamily="18" charset="0"/>
            </a:endParaRPr>
          </a:p>
        </p:txBody>
      </p:sp>
      <p:sp>
        <p:nvSpPr>
          <p:cNvPr id="2" name="Rectangle 1">
            <a:extLst>
              <a:ext uri="{FF2B5EF4-FFF2-40B4-BE49-F238E27FC236}">
                <a16:creationId xmlns="" xmlns:a16="http://schemas.microsoft.com/office/drawing/2014/main" id="{F130247E-B2A7-4ADD-9DE3-5D722412CB0A}"/>
              </a:ext>
            </a:extLst>
          </p:cNvPr>
          <p:cNvSpPr/>
          <p:nvPr/>
        </p:nvSpPr>
        <p:spPr>
          <a:xfrm>
            <a:off x="0" y="0"/>
            <a:ext cx="20162838" cy="2068293"/>
          </a:xfrm>
          <a:prstGeom prst="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96" name="Picture 5">
            <a:extLst>
              <a:ext uri="{FF2B5EF4-FFF2-40B4-BE49-F238E27FC236}">
                <a16:creationId xmlns="" xmlns:a16="http://schemas.microsoft.com/office/drawing/2014/main" id="{8317B168-E657-47E9-8655-9CC9016513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58049" y="-696193"/>
            <a:ext cx="8907816" cy="3725513"/>
          </a:xfrm>
          <a:prstGeom prst="rect">
            <a:avLst/>
          </a:prstGeom>
        </p:spPr>
      </p:pic>
      <p:sp>
        <p:nvSpPr>
          <p:cNvPr id="35" name="2 teksto laukas">
            <a:extLst>
              <a:ext uri="{FF2B5EF4-FFF2-40B4-BE49-F238E27FC236}">
                <a16:creationId xmlns="" xmlns:a16="http://schemas.microsoft.com/office/drawing/2014/main" id="{7438D081-A01E-42A3-8F64-366FF08764AF}"/>
              </a:ext>
            </a:extLst>
          </p:cNvPr>
          <p:cNvSpPr txBox="1">
            <a:spLocks noChangeArrowheads="1"/>
          </p:cNvSpPr>
          <p:nvPr/>
        </p:nvSpPr>
        <p:spPr bwMode="auto">
          <a:xfrm>
            <a:off x="14030031" y="14527809"/>
            <a:ext cx="912661" cy="8608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lt-LT" sz="1000" b="1" dirty="0">
                <a:effectLst/>
                <a:latin typeface="Space Grotesk"/>
                <a:ea typeface="Calibri" panose="020F0502020204030204" pitchFamily="34" charset="0"/>
                <a:cs typeface="Times New Roman" panose="02020603050405020304" pitchFamily="18" charset="0"/>
              </a:rPr>
              <a:t>   </a:t>
            </a:r>
            <a:endParaRPr lang="en-GB" sz="1000" dirty="0">
              <a:effectLst/>
              <a:latin typeface="Space Grotesk"/>
              <a:ea typeface="Calibri" panose="020F0502020204030204" pitchFamily="34" charset="0"/>
              <a:cs typeface="Times New Roman" panose="02020603050405020304" pitchFamily="18" charset="0"/>
            </a:endParaRPr>
          </a:p>
        </p:txBody>
      </p:sp>
      <p:grpSp>
        <p:nvGrpSpPr>
          <p:cNvPr id="9" name="Grupė 8">
            <a:extLst>
              <a:ext uri="{FF2B5EF4-FFF2-40B4-BE49-F238E27FC236}">
                <a16:creationId xmlns="" xmlns:a16="http://schemas.microsoft.com/office/drawing/2014/main" id="{5032CF14-469F-416C-9863-BE8C6DDE84C4}"/>
              </a:ext>
            </a:extLst>
          </p:cNvPr>
          <p:cNvGrpSpPr/>
          <p:nvPr/>
        </p:nvGrpSpPr>
        <p:grpSpPr>
          <a:xfrm>
            <a:off x="375116" y="4078793"/>
            <a:ext cx="3343708" cy="394629"/>
            <a:chOff x="319088" y="3953102"/>
            <a:chExt cx="3343708" cy="394629"/>
          </a:xfrm>
        </p:grpSpPr>
        <p:sp>
          <p:nvSpPr>
            <p:cNvPr id="7" name="Stačiakampis: suapvalinti kampai 6">
              <a:extLst>
                <a:ext uri="{FF2B5EF4-FFF2-40B4-BE49-F238E27FC236}">
                  <a16:creationId xmlns="" xmlns:a16="http://schemas.microsoft.com/office/drawing/2014/main" id="{B7A62D53-5C7B-4548-A481-764C1527E1FE}"/>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 xmlns:a16="http://schemas.microsoft.com/office/drawing/2014/main" id="{D00ADDAA-744A-47B7-A015-6A360456A942}"/>
                </a:ext>
              </a:extLst>
            </p:cNvPr>
            <p:cNvSpPr txBox="1"/>
            <p:nvPr/>
          </p:nvSpPr>
          <p:spPr>
            <a:xfrm>
              <a:off x="640196" y="3953102"/>
              <a:ext cx="3022600" cy="369332"/>
            </a:xfrm>
            <a:prstGeom prst="rect">
              <a:avLst/>
            </a:prstGeom>
            <a:noFill/>
          </p:spPr>
          <p:txBody>
            <a:bodyPr wrap="square" rtlCol="0">
              <a:spAutoFit/>
            </a:bodyPr>
            <a:lstStyle/>
            <a:p>
              <a:r>
                <a:rPr lang="en-GB" b="1" dirty="0">
                  <a:solidFill>
                    <a:schemeClr val="bg1"/>
                  </a:solidFill>
                  <a:latin typeface="Space Grotesk Medium"/>
                </a:rPr>
                <a:t>INTRODUCTION</a:t>
              </a:r>
            </a:p>
          </p:txBody>
        </p:sp>
      </p:grpSp>
      <p:grpSp>
        <p:nvGrpSpPr>
          <p:cNvPr id="47" name="Grupė 46">
            <a:extLst>
              <a:ext uri="{FF2B5EF4-FFF2-40B4-BE49-F238E27FC236}">
                <a16:creationId xmlns="" xmlns:a16="http://schemas.microsoft.com/office/drawing/2014/main" id="{41E641C6-D8D7-4848-8C97-A963FE3ABFC9}"/>
              </a:ext>
            </a:extLst>
          </p:cNvPr>
          <p:cNvGrpSpPr/>
          <p:nvPr/>
        </p:nvGrpSpPr>
        <p:grpSpPr>
          <a:xfrm>
            <a:off x="375116" y="23012754"/>
            <a:ext cx="4486554" cy="375429"/>
            <a:chOff x="319088" y="3978399"/>
            <a:chExt cx="3094060" cy="369332"/>
          </a:xfrm>
        </p:grpSpPr>
        <p:sp>
          <p:nvSpPr>
            <p:cNvPr id="49" name="Stačiakampis: suapvalinti kampai 48">
              <a:extLst>
                <a:ext uri="{FF2B5EF4-FFF2-40B4-BE49-F238E27FC236}">
                  <a16:creationId xmlns="" xmlns:a16="http://schemas.microsoft.com/office/drawing/2014/main" id="{DA84FAB9-2785-46D1-A1FB-BB3AF3A90810}"/>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 xmlns:a16="http://schemas.microsoft.com/office/drawing/2014/main" id="{318C2013-CEBB-4C9F-856C-9A6158303F63}"/>
                </a:ext>
              </a:extLst>
            </p:cNvPr>
            <p:cNvSpPr txBox="1"/>
            <p:nvPr/>
          </p:nvSpPr>
          <p:spPr>
            <a:xfrm>
              <a:off x="390548" y="3978399"/>
              <a:ext cx="3022600" cy="363333"/>
            </a:xfrm>
            <a:prstGeom prst="rect">
              <a:avLst/>
            </a:prstGeom>
            <a:noFill/>
          </p:spPr>
          <p:txBody>
            <a:bodyPr wrap="square" rtlCol="0">
              <a:spAutoFit/>
            </a:bodyPr>
            <a:lstStyle/>
            <a:p>
              <a:r>
                <a:rPr lang="en-GB" b="1" dirty="0">
                  <a:solidFill>
                    <a:schemeClr val="bg1"/>
                  </a:solidFill>
                  <a:latin typeface="Space Grotesk Medium"/>
                </a:rPr>
                <a:t>MAIN RESULTS AND CONCLUSIONS</a:t>
              </a:r>
            </a:p>
          </p:txBody>
        </p:sp>
      </p:grpSp>
      <p:sp>
        <p:nvSpPr>
          <p:cNvPr id="10" name="Rectangle 9">
            <a:extLst>
              <a:ext uri="{FF2B5EF4-FFF2-40B4-BE49-F238E27FC236}">
                <a16:creationId xmlns="" xmlns:a16="http://schemas.microsoft.com/office/drawing/2014/main" id="{3ED6A5D3-8596-4CE1-AA79-2F49887D577C}"/>
              </a:ext>
            </a:extLst>
          </p:cNvPr>
          <p:cNvSpPr/>
          <p:nvPr/>
        </p:nvSpPr>
        <p:spPr>
          <a:xfrm>
            <a:off x="11363139" y="10563414"/>
            <a:ext cx="2023311" cy="461665"/>
          </a:xfrm>
          <a:prstGeom prst="rect">
            <a:avLst/>
          </a:prstGeom>
        </p:spPr>
        <p:txBody>
          <a:bodyPr wrap="none">
            <a:spAutoFit/>
          </a:bodyPr>
          <a:lstStyle/>
          <a:p>
            <a:r>
              <a:rPr lang="en-US" sz="2400" b="1" dirty="0">
                <a:latin typeface="Times New Roman" panose="02020603050405020304" pitchFamily="18" charset="0"/>
                <a:ea typeface="Calibri" panose="020F0502020204030204" pitchFamily="34" charset="0"/>
              </a:rPr>
              <a:t>Main findings</a:t>
            </a:r>
            <a:endParaRPr lang="lt-LT" sz="2400" b="1" dirty="0"/>
          </a:p>
        </p:txBody>
      </p:sp>
      <p:sp>
        <p:nvSpPr>
          <p:cNvPr id="13" name="Rectangle 12">
            <a:extLst>
              <a:ext uri="{FF2B5EF4-FFF2-40B4-BE49-F238E27FC236}">
                <a16:creationId xmlns="" xmlns:a16="http://schemas.microsoft.com/office/drawing/2014/main" id="{11E15AF9-DF1A-40F1-9388-E7DC97223854}"/>
              </a:ext>
            </a:extLst>
          </p:cNvPr>
          <p:cNvSpPr/>
          <p:nvPr/>
        </p:nvSpPr>
        <p:spPr>
          <a:xfrm>
            <a:off x="819957" y="10609581"/>
            <a:ext cx="8750577" cy="369332"/>
          </a:xfrm>
          <a:prstGeom prst="rect">
            <a:avLst/>
          </a:prstGeom>
        </p:spPr>
        <p:txBody>
          <a:bodyPr wrap="square">
            <a:spAutoFit/>
          </a:bodyPr>
          <a:lstStyle/>
          <a:p>
            <a:r>
              <a:rPr lang="en-GB" b="1" dirty="0"/>
              <a:t>Theoretical background</a:t>
            </a:r>
            <a:endParaRPr lang="en-US" dirty="0"/>
          </a:p>
        </p:txBody>
      </p:sp>
      <p:sp>
        <p:nvSpPr>
          <p:cNvPr id="3" name="Stačiakampis 2">
            <a:extLst>
              <a:ext uri="{FF2B5EF4-FFF2-40B4-BE49-F238E27FC236}">
                <a16:creationId xmlns="" xmlns:a16="http://schemas.microsoft.com/office/drawing/2014/main" id="{77873636-79C7-41F3-B88A-B96412F3781B}"/>
              </a:ext>
            </a:extLst>
          </p:cNvPr>
          <p:cNvSpPr/>
          <p:nvPr/>
        </p:nvSpPr>
        <p:spPr>
          <a:xfrm>
            <a:off x="10792277" y="11107079"/>
            <a:ext cx="7388168" cy="11787842"/>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The study involved 155 students, including 64 boys and 91 girls. The average age is 17 years. We conducted the survey through the website ‘</a:t>
            </a:r>
            <a:r>
              <a:rPr lang="en-US" sz="2000" dirty="0" err="1">
                <a:latin typeface="Times New Roman" panose="02020603050405020304" pitchFamily="18" charset="0"/>
                <a:cs typeface="Times New Roman" panose="02020603050405020304" pitchFamily="18" charset="0"/>
              </a:rPr>
              <a:t>Apklausa.lt</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The most common emotions students experience at school are anxiety, anger and fear. Joy is less often experienced emotion.</a:t>
            </a:r>
          </a:p>
          <a:p>
            <a:r>
              <a:rPr lang="en-US" sz="2000" dirty="0">
                <a:latin typeface="Times New Roman" panose="02020603050405020304" pitchFamily="18" charset="0"/>
                <a:cs typeface="Times New Roman" panose="02020603050405020304" pitchFamily="18" charset="0"/>
              </a:rPr>
              <a:t>To the question: Where do you experience the most negative emotions?  the answers were as follows:</a:t>
            </a:r>
          </a:p>
          <a:p>
            <a:r>
              <a:rPr lang="en-US" sz="2000" dirty="0">
                <a:latin typeface="Times New Roman" panose="02020603050405020304" pitchFamily="18" charset="0"/>
                <a:cs typeface="Times New Roman" panose="02020603050405020304" pitchFamily="18" charset="0"/>
              </a:rPr>
              <a:t>23 % of students experience the most negative emotions at school when interacting with teachers;</a:t>
            </a:r>
          </a:p>
          <a:p>
            <a:r>
              <a:rPr lang="en-US" sz="2000" dirty="0">
                <a:latin typeface="Times New Roman" panose="02020603050405020304" pitchFamily="18" charset="0"/>
                <a:cs typeface="Times New Roman" panose="02020603050405020304" pitchFamily="18" charset="0"/>
              </a:rPr>
              <a:t>13 % of students replied that in the family;</a:t>
            </a:r>
          </a:p>
          <a:p>
            <a:r>
              <a:rPr lang="en-US" sz="2000" dirty="0">
                <a:latin typeface="Times New Roman" panose="02020603050405020304" pitchFamily="18" charset="0"/>
                <a:cs typeface="Times New Roman" panose="02020603050405020304" pitchFamily="18" charset="0"/>
              </a:rPr>
              <a:t>11 % - at school with students.</a:t>
            </a:r>
          </a:p>
          <a:p>
            <a:r>
              <a:rPr lang="en-US" sz="2000" dirty="0">
                <a:latin typeface="Times New Roman" panose="02020603050405020304" pitchFamily="18" charset="0"/>
                <a:cs typeface="Times New Roman" panose="02020603050405020304" pitchFamily="18" charset="0"/>
              </a:rPr>
              <a:t>To the question: Where do you  experience the most positive emotions?  the answers of the respondents were distributed as follows:</a:t>
            </a:r>
          </a:p>
          <a:p>
            <a:r>
              <a:rPr lang="en-US" sz="2000" dirty="0">
                <a:latin typeface="Times New Roman" panose="02020603050405020304" pitchFamily="18" charset="0"/>
                <a:cs typeface="Times New Roman" panose="02020603050405020304" pitchFamily="18" charset="0"/>
              </a:rPr>
              <a:t>43 % of students experience the most positive emotions when they are with friends;</a:t>
            </a:r>
          </a:p>
          <a:p>
            <a:r>
              <a:rPr lang="en-US" sz="2000" dirty="0">
                <a:latin typeface="Times New Roman" panose="02020603050405020304" pitchFamily="18" charset="0"/>
                <a:cs typeface="Times New Roman" panose="02020603050405020304" pitchFamily="18" charset="0"/>
              </a:rPr>
              <a:t>at least 4% - at school with teachers;</a:t>
            </a:r>
          </a:p>
          <a:p>
            <a:r>
              <a:rPr lang="en-US" sz="2000" dirty="0">
                <a:latin typeface="Times New Roman" panose="02020603050405020304" pitchFamily="18" charset="0"/>
                <a:cs typeface="Times New Roman" panose="02020603050405020304" pitchFamily="18" charset="0"/>
              </a:rPr>
              <a:t> 2 % - at school with students;</a:t>
            </a:r>
          </a:p>
          <a:p>
            <a:r>
              <a:rPr lang="en-US" sz="2000" dirty="0">
                <a:latin typeface="Times New Roman" panose="02020603050405020304" pitchFamily="18" charset="0"/>
                <a:cs typeface="Times New Roman" panose="02020603050405020304" pitchFamily="18" charset="0"/>
              </a:rPr>
              <a:t> 3 % - in the family.</a:t>
            </a:r>
          </a:p>
          <a:p>
            <a:r>
              <a:rPr lang="en-US" sz="2000" dirty="0">
                <a:latin typeface="Times New Roman" panose="02020603050405020304" pitchFamily="18" charset="0"/>
                <a:cs typeface="Times New Roman" panose="02020603050405020304" pitchFamily="18" charset="0"/>
              </a:rPr>
              <a:t>When asked: Do you know how to manage your emotions?  the answers were distributed as follows:</a:t>
            </a:r>
          </a:p>
          <a:p>
            <a:r>
              <a:rPr lang="en-US" sz="2000" dirty="0">
                <a:latin typeface="Times New Roman" panose="02020603050405020304" pitchFamily="18" charset="0"/>
                <a:cs typeface="Times New Roman" panose="02020603050405020304" pitchFamily="18" charset="0"/>
              </a:rPr>
              <a:t> 39 % of students know how to manage their emotions;</a:t>
            </a:r>
          </a:p>
          <a:p>
            <a:r>
              <a:rPr lang="en-US" sz="2000" dirty="0">
                <a:latin typeface="Times New Roman" panose="02020603050405020304" pitchFamily="18" charset="0"/>
                <a:cs typeface="Times New Roman" panose="02020603050405020304" pitchFamily="18" charset="0"/>
              </a:rPr>
              <a:t>17 % - do not know how to manage;</a:t>
            </a:r>
          </a:p>
          <a:p>
            <a:r>
              <a:rPr lang="en-US" sz="2000" dirty="0">
                <a:latin typeface="Times New Roman" panose="02020603050405020304" pitchFamily="18" charset="0"/>
                <a:cs typeface="Times New Roman" panose="02020603050405020304" pitchFamily="18" charset="0"/>
              </a:rPr>
              <a:t>What do you do when negative emotions overwhelm you?</a:t>
            </a:r>
          </a:p>
          <a:p>
            <a:r>
              <a:rPr lang="en-US" sz="2000" dirty="0">
                <a:latin typeface="Times New Roman" panose="02020603050405020304" pitchFamily="18" charset="0"/>
                <a:cs typeface="Times New Roman" panose="02020603050405020304" pitchFamily="18" charset="0"/>
              </a:rPr>
              <a:t>21 % of respondents try to suppress negative emotions and escape from them;</a:t>
            </a:r>
          </a:p>
          <a:p>
            <a:r>
              <a:rPr lang="en-US" sz="2000" dirty="0">
                <a:latin typeface="Times New Roman" panose="02020603050405020304" pitchFamily="18" charset="0"/>
                <a:cs typeface="Times New Roman" panose="02020603050405020304" pitchFamily="18" charset="0"/>
              </a:rPr>
              <a:t>18 % of students talk about how they feel with their loved ones;</a:t>
            </a:r>
          </a:p>
          <a:p>
            <a:r>
              <a:rPr lang="en-US" sz="2000" dirty="0">
                <a:latin typeface="Times New Roman" panose="02020603050405020304" pitchFamily="18" charset="0"/>
                <a:cs typeface="Times New Roman" panose="02020603050405020304" pitchFamily="18" charset="0"/>
              </a:rPr>
              <a:t>11% - try to keep positive emotions as long as possible;</a:t>
            </a:r>
          </a:p>
          <a:p>
            <a:r>
              <a:rPr lang="en-US" sz="2000" dirty="0">
                <a:latin typeface="Times New Roman" panose="02020603050405020304" pitchFamily="18" charset="0"/>
                <a:cs typeface="Times New Roman" panose="02020603050405020304" pitchFamily="18" charset="0"/>
              </a:rPr>
              <a:t>3 % of students sometimes take medication to avoid unpleasant emotions.</a:t>
            </a:r>
          </a:p>
          <a:p>
            <a:r>
              <a:rPr lang="en-US" sz="2000" dirty="0">
                <a:latin typeface="Times New Roman" panose="02020603050405020304" pitchFamily="18" charset="0"/>
                <a:cs typeface="Times New Roman" panose="02020603050405020304" pitchFamily="18" charset="0"/>
              </a:rPr>
              <a:t>How do you pour out the accumulated emotions?</a:t>
            </a:r>
          </a:p>
          <a:p>
            <a:r>
              <a:rPr lang="en-US" sz="2000" dirty="0">
                <a:latin typeface="Times New Roman" panose="02020603050405020304" pitchFamily="18" charset="0"/>
                <a:cs typeface="Times New Roman" panose="02020603050405020304" pitchFamily="18" charset="0"/>
              </a:rPr>
              <a:t>27 % - pour out their accumulated negative emotions while listening to music;</a:t>
            </a:r>
          </a:p>
          <a:p>
            <a:r>
              <a:rPr lang="en-US" sz="2000" dirty="0">
                <a:latin typeface="Times New Roman" panose="02020603050405020304" pitchFamily="18" charset="0"/>
                <a:cs typeface="Times New Roman" panose="02020603050405020304" pitchFamily="18" charset="0"/>
              </a:rPr>
              <a:t> 15 % - exercise;</a:t>
            </a:r>
          </a:p>
          <a:p>
            <a:r>
              <a:rPr lang="en-US" sz="2000" dirty="0">
                <a:latin typeface="Times New Roman" panose="02020603050405020304" pitchFamily="18" charset="0"/>
                <a:cs typeface="Times New Roman" panose="02020603050405020304" pitchFamily="18" charset="0"/>
              </a:rPr>
              <a:t>6 % - spend their time in a virtual reality;</a:t>
            </a:r>
          </a:p>
          <a:p>
            <a:r>
              <a:rPr lang="en-US" sz="2000" dirty="0">
                <a:latin typeface="Times New Roman" panose="02020603050405020304" pitchFamily="18" charset="0"/>
                <a:cs typeface="Times New Roman" panose="02020603050405020304" pitchFamily="18" charset="0"/>
              </a:rPr>
              <a:t>4 % - vent their emotions on other people. </a:t>
            </a:r>
          </a:p>
          <a:p>
            <a:r>
              <a:rPr lang="en-US" sz="2000" dirty="0">
                <a:latin typeface="Times New Roman" panose="02020603050405020304" pitchFamily="18" charset="0"/>
                <a:cs typeface="Times New Roman" panose="02020603050405020304" pitchFamily="18" charset="0"/>
              </a:rPr>
              <a:t>Do you show emotions to others?</a:t>
            </a:r>
          </a:p>
          <a:p>
            <a:r>
              <a:rPr lang="en-US" sz="2000" dirty="0">
                <a:latin typeface="Times New Roman" panose="02020603050405020304" pitchFamily="18" charset="0"/>
                <a:cs typeface="Times New Roman" panose="02020603050405020304" pitchFamily="18" charset="0"/>
              </a:rPr>
              <a:t>29 % of students keep their emotions inside; </a:t>
            </a:r>
          </a:p>
          <a:p>
            <a:r>
              <a:rPr lang="en-US" sz="2000" dirty="0">
                <a:latin typeface="Times New Roman" panose="02020603050405020304" pitchFamily="18" charset="0"/>
                <a:cs typeface="Times New Roman" panose="02020603050405020304" pitchFamily="18" charset="0"/>
              </a:rPr>
              <a:t>24% - openly express all emotions that overwhelm them.</a:t>
            </a:r>
            <a:endParaRPr lang="lt-LT" sz="20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12063</TotalTime>
  <Words>1210</Words>
  <Application>Microsoft Office PowerPoint</Application>
  <PresentationFormat>Custom</PresentationFormat>
  <Paragraphs>88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Base>http://colinpurrington.com/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Colin Purrington's Powerpoint poster template</dc:title>
  <dc:subject>conference poster</dc:subject>
  <dc:creator>Colin Purrington</dc:creator>
  <cp:keywords>poster, conference, session, meeting, symposium, research, presentation</cp:keywords>
  <dc:description>(Please don't copy to your site or plagiarize content.)</dc:description>
  <cp:lastModifiedBy>Vartotojas</cp:lastModifiedBy>
  <cp:revision>873</cp:revision>
  <cp:lastPrinted>2020-03-31T16:37:00Z</cp:lastPrinted>
  <dcterms:created xsi:type="dcterms:W3CDTF">2011-10-21T10:14:40Z</dcterms:created>
  <dcterms:modified xsi:type="dcterms:W3CDTF">2021-04-01T17:55:40Z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