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4561" r:id="rId1"/>
  </p:sldMasterIdLst>
  <p:notesMasterIdLst>
    <p:notesMasterId r:id="rId3"/>
  </p:notesMasterIdLst>
  <p:sldIdLst>
    <p:sldId id="257" r:id="rId2"/>
  </p:sldIdLst>
  <p:sldSz cx="20162838" cy="28803600"/>
  <p:notesSz cx="32918400" cy="51206400"/>
  <p:defaultTextStyle>
    <a:defPPr>
      <a:defRPr lang="en-US"/>
    </a:defPPr>
    <a:lvl1pPr algn="l" rtl="0" eaLnBrk="0" fontAlgn="base" hangingPunct="0">
      <a:spcBef>
        <a:spcPct val="0"/>
      </a:spcBef>
      <a:spcAft>
        <a:spcPct val="0"/>
      </a:spcAft>
      <a:defRPr kern="1200">
        <a:solidFill>
          <a:schemeClr val="tx1"/>
        </a:solidFill>
        <a:latin typeface="Helvetica" panose="020B0604020202020204" pitchFamily="34" charset="0"/>
        <a:ea typeface="ＭＳ Ｐゴシック" panose="020B0600070205080204" pitchFamily="34" charset="-128"/>
        <a:cs typeface="+mn-cs"/>
      </a:defRPr>
    </a:lvl1pPr>
    <a:lvl2pPr marL="266700" indent="96838" algn="l" rtl="0" eaLnBrk="0" fontAlgn="base" hangingPunct="0">
      <a:spcBef>
        <a:spcPct val="0"/>
      </a:spcBef>
      <a:spcAft>
        <a:spcPct val="0"/>
      </a:spcAft>
      <a:defRPr kern="1200">
        <a:solidFill>
          <a:schemeClr val="tx1"/>
        </a:solidFill>
        <a:latin typeface="Helvetica" panose="020B0604020202020204" pitchFamily="34" charset="0"/>
        <a:ea typeface="ＭＳ Ｐゴシック" panose="020B0600070205080204" pitchFamily="34" charset="-128"/>
        <a:cs typeface="+mn-cs"/>
      </a:defRPr>
    </a:lvl2pPr>
    <a:lvl3pPr marL="534988" indent="195263" algn="l" rtl="0" eaLnBrk="0" fontAlgn="base" hangingPunct="0">
      <a:spcBef>
        <a:spcPct val="0"/>
      </a:spcBef>
      <a:spcAft>
        <a:spcPct val="0"/>
      </a:spcAft>
      <a:defRPr kern="1200">
        <a:solidFill>
          <a:schemeClr val="tx1"/>
        </a:solidFill>
        <a:latin typeface="Helvetica" panose="020B0604020202020204" pitchFamily="34" charset="0"/>
        <a:ea typeface="ＭＳ Ｐゴシック" panose="020B0600070205080204" pitchFamily="34" charset="-128"/>
        <a:cs typeface="+mn-cs"/>
      </a:defRPr>
    </a:lvl3pPr>
    <a:lvl4pPr marL="804863" indent="292100" algn="l" rtl="0" eaLnBrk="0" fontAlgn="base" hangingPunct="0">
      <a:spcBef>
        <a:spcPct val="0"/>
      </a:spcBef>
      <a:spcAft>
        <a:spcPct val="0"/>
      </a:spcAft>
      <a:defRPr kern="1200">
        <a:solidFill>
          <a:schemeClr val="tx1"/>
        </a:solidFill>
        <a:latin typeface="Helvetica" panose="020B0604020202020204" pitchFamily="34" charset="0"/>
        <a:ea typeface="ＭＳ Ｐゴシック" panose="020B0600070205080204" pitchFamily="34" charset="-128"/>
        <a:cs typeface="+mn-cs"/>
      </a:defRPr>
    </a:lvl4pPr>
    <a:lvl5pPr marL="1073150" indent="387350" algn="l" rtl="0" eaLnBrk="0" fontAlgn="base" hangingPunct="0">
      <a:spcBef>
        <a:spcPct val="0"/>
      </a:spcBef>
      <a:spcAft>
        <a:spcPct val="0"/>
      </a:spcAft>
      <a:defRPr kern="1200">
        <a:solidFill>
          <a:schemeClr val="tx1"/>
        </a:solidFill>
        <a:latin typeface="Helvetica"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Helvetica"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Helvetica"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Helvetica"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Helvetica"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626">
          <p15:clr>
            <a:srgbClr val="A4A3A4"/>
          </p15:clr>
        </p15:guide>
        <p15:guide id="2" orient="horz" pos="17178">
          <p15:clr>
            <a:srgbClr val="A4A3A4"/>
          </p15:clr>
        </p15:guide>
        <p15:guide id="3" orient="horz" pos="3264">
          <p15:clr>
            <a:srgbClr val="A4A3A4"/>
          </p15:clr>
        </p15:guide>
        <p15:guide id="4" orient="horz" pos="1865">
          <p15:clr>
            <a:srgbClr val="A4A3A4"/>
          </p15:clr>
        </p15:guide>
        <p15:guide id="5" pos="2928">
          <p15:clr>
            <a:srgbClr val="A4A3A4"/>
          </p15:clr>
        </p15:guide>
        <p15:guide id="6" pos="3312">
          <p15:clr>
            <a:srgbClr val="A4A3A4"/>
          </p15:clr>
        </p15:guide>
        <p15:guide id="7" pos="6028">
          <p15:clr>
            <a:srgbClr val="A4A3A4"/>
          </p15:clr>
        </p15:guide>
        <p15:guide id="8" pos="9661">
          <p15:clr>
            <a:srgbClr val="A4A3A4"/>
          </p15:clr>
        </p15:guide>
        <p15:guide id="9" pos="452">
          <p15:clr>
            <a:srgbClr val="A4A3A4"/>
          </p15:clr>
        </p15:guide>
        <p15:guide id="10" pos="6430">
          <p15:clr>
            <a:srgbClr val="A4A3A4"/>
          </p15:clr>
        </p15:guide>
        <p15:guide id="11" pos="9279">
          <p15:clr>
            <a:srgbClr val="A4A3A4"/>
          </p15:clr>
        </p15:guide>
        <p15:guide id="12" pos="121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3039C8"/>
    <a:srgbClr val="9198CA"/>
    <a:srgbClr val="CCFFCC"/>
    <a:srgbClr val="BBEF53"/>
    <a:srgbClr val="00B0F0"/>
    <a:srgbClr val="33CAFF"/>
    <a:srgbClr val="C7F272"/>
    <a:srgbClr val="628D0D"/>
    <a:srgbClr val="C1F0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F5AB1C69-6EDB-4FF4-983F-18BD219EF322}" styleName="Vidutinis stilius 2 – paryškinima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1466" autoAdjust="0"/>
  </p:normalViewPr>
  <p:slideViewPr>
    <p:cSldViewPr snapToGrid="0">
      <p:cViewPr varScale="1">
        <p:scale>
          <a:sx n="26" d="100"/>
          <a:sy n="26" d="100"/>
        </p:scale>
        <p:origin x="3882" y="120"/>
      </p:cViewPr>
      <p:guideLst>
        <p:guide orient="horz" pos="626"/>
        <p:guide orient="horz" pos="17178"/>
        <p:guide orient="horz" pos="3264"/>
        <p:guide orient="horz" pos="1865"/>
        <p:guide pos="2928"/>
        <p:guide pos="3312"/>
        <p:guide pos="6028"/>
        <p:guide pos="9661"/>
        <p:guide pos="452"/>
        <p:guide pos="6430"/>
        <p:guide pos="9279"/>
        <p:guide pos="12156"/>
      </p:guideLst>
    </p:cSldViewPr>
  </p:slideViewPr>
  <p:outlineViewPr>
    <p:cViewPr>
      <p:scale>
        <a:sx n="33" d="100"/>
        <a:sy n="33" d="100"/>
      </p:scale>
      <p:origin x="0" y="0"/>
    </p:cViewPr>
  </p:outlineViewPr>
  <p:notesTextViewPr>
    <p:cViewPr>
      <p:scale>
        <a:sx n="50" d="100"/>
        <a:sy n="5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12B0B9E1-3680-49E9-A30E-2608C1C974FA}"/>
              </a:ext>
            </a:extLst>
          </p:cNvPr>
          <p:cNvSpPr>
            <a:spLocks noGrp="1"/>
          </p:cNvSpPr>
          <p:nvPr>
            <p:ph type="hdr" sz="quarter"/>
          </p:nvPr>
        </p:nvSpPr>
        <p:spPr>
          <a:xfrm>
            <a:off x="0" y="0"/>
            <a:ext cx="14265275" cy="256063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Helvetica" charset="0"/>
                <a:ea typeface="ＭＳ Ｐゴシック" charset="-128"/>
                <a:cs typeface="+mn-cs"/>
              </a:defRPr>
            </a:lvl1pPr>
          </a:lstStyle>
          <a:p>
            <a:pPr>
              <a:defRPr/>
            </a:pPr>
            <a:endParaRPr lang="en-US" dirty="0"/>
          </a:p>
        </p:txBody>
      </p:sp>
      <p:sp>
        <p:nvSpPr>
          <p:cNvPr id="3" name="Date Placeholder 2">
            <a:extLst>
              <a:ext uri="{FF2B5EF4-FFF2-40B4-BE49-F238E27FC236}">
                <a16:creationId xmlns:a16="http://schemas.microsoft.com/office/drawing/2014/main" xmlns="" id="{DBE60C14-A2D3-4DEF-967B-0A36A2BEB105}"/>
              </a:ext>
            </a:extLst>
          </p:cNvPr>
          <p:cNvSpPr>
            <a:spLocks noGrp="1"/>
          </p:cNvSpPr>
          <p:nvPr>
            <p:ph type="dt" idx="1"/>
          </p:nvPr>
        </p:nvSpPr>
        <p:spPr>
          <a:xfrm>
            <a:off x="18646775" y="0"/>
            <a:ext cx="14263688" cy="256063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Helvetica" charset="0"/>
                <a:ea typeface="ＭＳ Ｐゴシック" charset="-128"/>
                <a:cs typeface="+mn-cs"/>
              </a:defRPr>
            </a:lvl1pPr>
          </a:lstStyle>
          <a:p>
            <a:pPr>
              <a:defRPr/>
            </a:pPr>
            <a:fld id="{9A1F5888-8E78-4206-B6DE-7E1546E59307}" type="datetime1">
              <a:rPr lang="en-US"/>
              <a:pPr>
                <a:defRPr/>
              </a:pPr>
              <a:t>4/13/2021</a:t>
            </a:fld>
            <a:endParaRPr lang="en-US" dirty="0"/>
          </a:p>
        </p:txBody>
      </p:sp>
      <p:sp>
        <p:nvSpPr>
          <p:cNvPr id="4" name="Slide Image Placeholder 3">
            <a:extLst>
              <a:ext uri="{FF2B5EF4-FFF2-40B4-BE49-F238E27FC236}">
                <a16:creationId xmlns:a16="http://schemas.microsoft.com/office/drawing/2014/main" xmlns="" id="{225AC4EF-43AD-40AC-862A-9D138ACDC55A}"/>
              </a:ext>
            </a:extLst>
          </p:cNvPr>
          <p:cNvSpPr>
            <a:spLocks noGrp="1" noRot="1" noChangeAspect="1"/>
          </p:cNvSpPr>
          <p:nvPr>
            <p:ph type="sldImg" idx="2"/>
          </p:nvPr>
        </p:nvSpPr>
        <p:spPr>
          <a:xfrm>
            <a:off x="9737725" y="3840163"/>
            <a:ext cx="13442950" cy="192024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a:p>
        </p:txBody>
      </p:sp>
      <p:sp>
        <p:nvSpPr>
          <p:cNvPr id="5" name="Notes Placeholder 4">
            <a:extLst>
              <a:ext uri="{FF2B5EF4-FFF2-40B4-BE49-F238E27FC236}">
                <a16:creationId xmlns:a16="http://schemas.microsoft.com/office/drawing/2014/main" xmlns="" id="{8A46D0DF-93A4-40D4-ABCB-72AE8F4710B2}"/>
              </a:ext>
            </a:extLst>
          </p:cNvPr>
          <p:cNvSpPr>
            <a:spLocks noGrp="1"/>
          </p:cNvSpPr>
          <p:nvPr>
            <p:ph type="body" sz="quarter" idx="3"/>
          </p:nvPr>
        </p:nvSpPr>
        <p:spPr>
          <a:xfrm>
            <a:off x="3292475" y="24323675"/>
            <a:ext cx="26333450" cy="23042563"/>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xmlns="" id="{5471CC23-4B7A-4880-8438-DA470AB5BB72}"/>
              </a:ext>
            </a:extLst>
          </p:cNvPr>
          <p:cNvSpPr>
            <a:spLocks noGrp="1"/>
          </p:cNvSpPr>
          <p:nvPr>
            <p:ph type="ftr" sz="quarter" idx="4"/>
          </p:nvPr>
        </p:nvSpPr>
        <p:spPr>
          <a:xfrm>
            <a:off x="0" y="48637825"/>
            <a:ext cx="14265275" cy="255905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Helvetica" charset="0"/>
                <a:ea typeface="ＭＳ Ｐゴシック" charset="-128"/>
                <a:cs typeface="+mn-cs"/>
              </a:defRPr>
            </a:lvl1pPr>
          </a:lstStyle>
          <a:p>
            <a:pPr>
              <a:defRPr/>
            </a:pPr>
            <a:endParaRPr lang="en-US" dirty="0"/>
          </a:p>
        </p:txBody>
      </p:sp>
      <p:sp>
        <p:nvSpPr>
          <p:cNvPr id="7" name="Slide Number Placeholder 6">
            <a:extLst>
              <a:ext uri="{FF2B5EF4-FFF2-40B4-BE49-F238E27FC236}">
                <a16:creationId xmlns:a16="http://schemas.microsoft.com/office/drawing/2014/main" xmlns="" id="{C7B0CE9D-516F-4FBC-805A-4E8E59DF48A0}"/>
              </a:ext>
            </a:extLst>
          </p:cNvPr>
          <p:cNvSpPr>
            <a:spLocks noGrp="1"/>
          </p:cNvSpPr>
          <p:nvPr>
            <p:ph type="sldNum" sz="quarter" idx="5"/>
          </p:nvPr>
        </p:nvSpPr>
        <p:spPr>
          <a:xfrm>
            <a:off x="18646775" y="48637825"/>
            <a:ext cx="14263688" cy="255905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Arial" panose="020B0604020202020204" pitchFamily="34" charset="0"/>
              </a:defRPr>
            </a:lvl1pPr>
          </a:lstStyle>
          <a:p>
            <a:fld id="{88E493AC-DE62-4CCC-806A-8EC102180B97}" type="slidenum">
              <a:rPr lang="en-US" altLang="lt-LT"/>
              <a:pPr/>
              <a:t>‹#›</a:t>
            </a:fld>
            <a:endParaRPr lang="en-US" altLang="lt-LT" dirty="0"/>
          </a:p>
        </p:txBody>
      </p:sp>
    </p:spTree>
    <p:extLst>
      <p:ext uri="{BB962C8B-B14F-4D97-AF65-F5344CB8AC3E}">
        <p14:creationId xmlns:p14="http://schemas.microsoft.com/office/powerpoint/2010/main" val="715330354"/>
      </p:ext>
    </p:extLst>
  </p:cSld>
  <p:clrMap bg1="lt1" tx1="dk1" bg2="lt2" tx2="dk2" accent1="accent1" accent2="accent2" accent3="accent3" accent4="accent4" accent5="accent5" accent6="accent6" hlink="hlink" folHlink="folHlink"/>
  <p:notesStyle>
    <a:lvl1pPr algn="l" defTabSz="266700" rtl="0" eaLnBrk="0" fontAlgn="base" hangingPunct="0">
      <a:spcBef>
        <a:spcPct val="30000"/>
      </a:spcBef>
      <a:spcAft>
        <a:spcPct val="0"/>
      </a:spcAft>
      <a:defRPr sz="600" kern="1200">
        <a:solidFill>
          <a:schemeClr val="tx1"/>
        </a:solidFill>
        <a:latin typeface="+mn-lt"/>
        <a:ea typeface="ＭＳ Ｐゴシック" pitchFamily="-111" charset="-128"/>
        <a:cs typeface="ＭＳ Ｐゴシック" pitchFamily="-111" charset="-128"/>
      </a:defRPr>
    </a:lvl1pPr>
    <a:lvl2pPr marL="266700" algn="l" defTabSz="266700" rtl="0" eaLnBrk="0" fontAlgn="base" hangingPunct="0">
      <a:spcBef>
        <a:spcPct val="30000"/>
      </a:spcBef>
      <a:spcAft>
        <a:spcPct val="0"/>
      </a:spcAft>
      <a:defRPr sz="600" kern="1200">
        <a:solidFill>
          <a:schemeClr val="tx1"/>
        </a:solidFill>
        <a:latin typeface="+mn-lt"/>
        <a:ea typeface="ＭＳ Ｐゴシック" pitchFamily="-111" charset="-128"/>
        <a:cs typeface="+mn-cs"/>
      </a:defRPr>
    </a:lvl2pPr>
    <a:lvl3pPr marL="534988" algn="l" defTabSz="266700" rtl="0" eaLnBrk="0" fontAlgn="base" hangingPunct="0">
      <a:spcBef>
        <a:spcPct val="30000"/>
      </a:spcBef>
      <a:spcAft>
        <a:spcPct val="0"/>
      </a:spcAft>
      <a:defRPr sz="600" kern="1200">
        <a:solidFill>
          <a:schemeClr val="tx1"/>
        </a:solidFill>
        <a:latin typeface="+mn-lt"/>
        <a:ea typeface="ＭＳ Ｐゴシック" pitchFamily="-111" charset="-128"/>
        <a:cs typeface="+mn-cs"/>
      </a:defRPr>
    </a:lvl3pPr>
    <a:lvl4pPr marL="804863" algn="l" defTabSz="266700" rtl="0" eaLnBrk="0" fontAlgn="base" hangingPunct="0">
      <a:spcBef>
        <a:spcPct val="30000"/>
      </a:spcBef>
      <a:spcAft>
        <a:spcPct val="0"/>
      </a:spcAft>
      <a:defRPr sz="600" kern="1200">
        <a:solidFill>
          <a:schemeClr val="tx1"/>
        </a:solidFill>
        <a:latin typeface="+mn-lt"/>
        <a:ea typeface="ＭＳ Ｐゴシック" pitchFamily="-111" charset="-128"/>
        <a:cs typeface="+mn-cs"/>
      </a:defRPr>
    </a:lvl4pPr>
    <a:lvl5pPr marL="1073150" algn="l" defTabSz="266700" rtl="0" eaLnBrk="0" fontAlgn="base" hangingPunct="0">
      <a:spcBef>
        <a:spcPct val="30000"/>
      </a:spcBef>
      <a:spcAft>
        <a:spcPct val="0"/>
      </a:spcAft>
      <a:defRPr sz="600" kern="1200">
        <a:solidFill>
          <a:schemeClr val="tx1"/>
        </a:solidFill>
        <a:latin typeface="+mn-lt"/>
        <a:ea typeface="ＭＳ Ｐゴシック" pitchFamily="-111" charset="-128"/>
        <a:cs typeface="+mn-cs"/>
      </a:defRPr>
    </a:lvl5pPr>
    <a:lvl6pPr marL="1345030" algn="l" defTabSz="269007" rtl="0" eaLnBrk="1" latinLnBrk="0" hangingPunct="1">
      <a:defRPr sz="600" kern="1200">
        <a:solidFill>
          <a:schemeClr val="tx1"/>
        </a:solidFill>
        <a:latin typeface="+mn-lt"/>
        <a:ea typeface="+mn-ea"/>
        <a:cs typeface="+mn-cs"/>
      </a:defRPr>
    </a:lvl6pPr>
    <a:lvl7pPr marL="1614033" algn="l" defTabSz="269007" rtl="0" eaLnBrk="1" latinLnBrk="0" hangingPunct="1">
      <a:defRPr sz="600" kern="1200">
        <a:solidFill>
          <a:schemeClr val="tx1"/>
        </a:solidFill>
        <a:latin typeface="+mn-lt"/>
        <a:ea typeface="+mn-ea"/>
        <a:cs typeface="+mn-cs"/>
      </a:defRPr>
    </a:lvl7pPr>
    <a:lvl8pPr marL="1883040" algn="l" defTabSz="269007" rtl="0" eaLnBrk="1" latinLnBrk="0" hangingPunct="1">
      <a:defRPr sz="600" kern="1200">
        <a:solidFill>
          <a:schemeClr val="tx1"/>
        </a:solidFill>
        <a:latin typeface="+mn-lt"/>
        <a:ea typeface="+mn-ea"/>
        <a:cs typeface="+mn-cs"/>
      </a:defRPr>
    </a:lvl8pPr>
    <a:lvl9pPr marL="2152044" algn="l" defTabSz="269007"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xmlns="" id="{5EB643E3-692E-41DF-A589-815227DE4A0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xmlns="" id="{A667E5B6-71C8-4765-9C6D-219CC0887A7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lt-LT" altLang="lt-LT" sz="8800" dirty="0">
              <a:solidFill>
                <a:srgbClr val="FF0000"/>
              </a:solidFill>
              <a:ea typeface="ＭＳ Ｐゴシック" panose="020B0600070205080204" pitchFamily="34" charset="-128"/>
            </a:endParaRPr>
          </a:p>
        </p:txBody>
      </p:sp>
      <p:sp>
        <p:nvSpPr>
          <p:cNvPr id="4100" name="Slide Number Placeholder 3">
            <a:extLst>
              <a:ext uri="{FF2B5EF4-FFF2-40B4-BE49-F238E27FC236}">
                <a16:creationId xmlns:a16="http://schemas.microsoft.com/office/drawing/2014/main" xmlns="" id="{10157A4C-C4BC-41E6-9291-71EF2042C9F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elvetica" panose="020B0604020202020204" pitchFamily="34" charset="0"/>
                <a:ea typeface="ＭＳ Ｐゴシック" panose="020B0600070205080204" pitchFamily="34" charset="-128"/>
              </a:defRPr>
            </a:lvl1pPr>
            <a:lvl2pPr marL="742950" indent="-285750">
              <a:defRPr>
                <a:solidFill>
                  <a:schemeClr val="tx1"/>
                </a:solidFill>
                <a:latin typeface="Helvetica" panose="020B0604020202020204" pitchFamily="34" charset="0"/>
                <a:ea typeface="ＭＳ Ｐゴシック" panose="020B0600070205080204" pitchFamily="34" charset="-128"/>
              </a:defRPr>
            </a:lvl2pPr>
            <a:lvl3pPr marL="1143000" indent="-228600">
              <a:defRPr>
                <a:solidFill>
                  <a:schemeClr val="tx1"/>
                </a:solidFill>
                <a:latin typeface="Helvetica" panose="020B0604020202020204" pitchFamily="34" charset="0"/>
                <a:ea typeface="ＭＳ Ｐゴシック" panose="020B0600070205080204" pitchFamily="34" charset="-128"/>
              </a:defRPr>
            </a:lvl3pPr>
            <a:lvl4pPr marL="1600200" indent="-228600">
              <a:defRPr>
                <a:solidFill>
                  <a:schemeClr val="tx1"/>
                </a:solidFill>
                <a:latin typeface="Helvetica" panose="020B0604020202020204" pitchFamily="34" charset="0"/>
                <a:ea typeface="ＭＳ Ｐゴシック" panose="020B0600070205080204" pitchFamily="34" charset="-128"/>
              </a:defRPr>
            </a:lvl4pPr>
            <a:lvl5pPr marL="2057400" indent="-228600">
              <a:defRPr>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9pPr>
          </a:lstStyle>
          <a:p>
            <a:fld id="{52D303D4-476F-4A59-B496-01BDD9FBA42E}" type="slidenum">
              <a:rPr lang="en-US" altLang="lt-LT"/>
              <a:pPr/>
              <a:t>1</a:t>
            </a:fld>
            <a:endParaRPr lang="en-US" altLang="lt-LT" dirty="0"/>
          </a:p>
        </p:txBody>
      </p:sp>
    </p:spTree>
    <p:extLst>
      <p:ext uri="{BB962C8B-B14F-4D97-AF65-F5344CB8AC3E}">
        <p14:creationId xmlns:p14="http://schemas.microsoft.com/office/powerpoint/2010/main" val="3101428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12213" y="8947788"/>
            <a:ext cx="17138412" cy="6174105"/>
          </a:xfrm>
        </p:spPr>
        <p:txBody>
          <a:bodyPr/>
          <a:lstStyle/>
          <a:p>
            <a:r>
              <a:rPr lang="en-US"/>
              <a:t>Click to edit Master title style</a:t>
            </a:r>
            <a:endParaRPr lang="lt-LT"/>
          </a:p>
        </p:txBody>
      </p:sp>
      <p:sp>
        <p:nvSpPr>
          <p:cNvPr id="3" name="Subtitle 2"/>
          <p:cNvSpPr>
            <a:spLocks noGrp="1"/>
          </p:cNvSpPr>
          <p:nvPr>
            <p:ph type="subTitle" idx="1"/>
          </p:nvPr>
        </p:nvSpPr>
        <p:spPr>
          <a:xfrm>
            <a:off x="3024426" y="16322040"/>
            <a:ext cx="14113987" cy="7360920"/>
          </a:xfrm>
        </p:spPr>
        <p:txBody>
          <a:bodyPr/>
          <a:lstStyle>
            <a:lvl1pPr marL="0" indent="0" algn="ctr">
              <a:buNone/>
              <a:defRPr>
                <a:solidFill>
                  <a:schemeClr val="tx1">
                    <a:tint val="75000"/>
                  </a:schemeClr>
                </a:solidFill>
              </a:defRPr>
            </a:lvl1pPr>
            <a:lvl2pPr marL="1398886" indent="0" algn="ctr">
              <a:buNone/>
              <a:defRPr>
                <a:solidFill>
                  <a:schemeClr val="tx1">
                    <a:tint val="75000"/>
                  </a:schemeClr>
                </a:solidFill>
              </a:defRPr>
            </a:lvl2pPr>
            <a:lvl3pPr marL="2797771" indent="0" algn="ctr">
              <a:buNone/>
              <a:defRPr>
                <a:solidFill>
                  <a:schemeClr val="tx1">
                    <a:tint val="75000"/>
                  </a:schemeClr>
                </a:solidFill>
              </a:defRPr>
            </a:lvl3pPr>
            <a:lvl4pPr marL="4196657" indent="0" algn="ctr">
              <a:buNone/>
              <a:defRPr>
                <a:solidFill>
                  <a:schemeClr val="tx1">
                    <a:tint val="75000"/>
                  </a:schemeClr>
                </a:solidFill>
              </a:defRPr>
            </a:lvl4pPr>
            <a:lvl5pPr marL="5595542" indent="0" algn="ctr">
              <a:buNone/>
              <a:defRPr>
                <a:solidFill>
                  <a:schemeClr val="tx1">
                    <a:tint val="75000"/>
                  </a:schemeClr>
                </a:solidFill>
              </a:defRPr>
            </a:lvl5pPr>
            <a:lvl6pPr marL="6994429" indent="0" algn="ctr">
              <a:buNone/>
              <a:defRPr>
                <a:solidFill>
                  <a:schemeClr val="tx1">
                    <a:tint val="75000"/>
                  </a:schemeClr>
                </a:solidFill>
              </a:defRPr>
            </a:lvl6pPr>
            <a:lvl7pPr marL="8393314" indent="0" algn="ctr">
              <a:buNone/>
              <a:defRPr>
                <a:solidFill>
                  <a:schemeClr val="tx1">
                    <a:tint val="75000"/>
                  </a:schemeClr>
                </a:solidFill>
              </a:defRPr>
            </a:lvl7pPr>
            <a:lvl8pPr marL="9792200" indent="0" algn="ctr">
              <a:buNone/>
              <a:defRPr>
                <a:solidFill>
                  <a:schemeClr val="tx1">
                    <a:tint val="75000"/>
                  </a:schemeClr>
                </a:solidFill>
              </a:defRPr>
            </a:lvl8pPr>
            <a:lvl9pPr marL="11191086" indent="0" algn="ctr">
              <a:buNone/>
              <a:defRPr>
                <a:solidFill>
                  <a:schemeClr val="tx1">
                    <a:tint val="75000"/>
                  </a:schemeClr>
                </a:solidFill>
              </a:defRPr>
            </a:lvl9pPr>
          </a:lstStyle>
          <a:p>
            <a:r>
              <a:rPr lang="en-US"/>
              <a:t>Click to edit Master subtitle style</a:t>
            </a:r>
            <a:endParaRPr lang="lt-LT"/>
          </a:p>
        </p:txBody>
      </p:sp>
      <p:sp>
        <p:nvSpPr>
          <p:cNvPr id="4" name="Date Placeholder 3">
            <a:extLst>
              <a:ext uri="{FF2B5EF4-FFF2-40B4-BE49-F238E27FC236}">
                <a16:creationId xmlns:a16="http://schemas.microsoft.com/office/drawing/2014/main" xmlns="" id="{1AE76973-FC23-4799-A9AC-F1DFCBD54DD5}"/>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xmlns="" id="{324ED3B4-610C-4817-8344-E37E26B18E84}"/>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xmlns="" id="{BAA76EAC-9826-47AD-B756-253E015A8B7E}"/>
              </a:ext>
            </a:extLst>
          </p:cNvPr>
          <p:cNvSpPr>
            <a:spLocks noGrp="1"/>
          </p:cNvSpPr>
          <p:nvPr>
            <p:ph type="sldNum" sz="quarter" idx="12"/>
          </p:nvPr>
        </p:nvSpPr>
        <p:spPr/>
        <p:txBody>
          <a:bodyPr/>
          <a:lstStyle>
            <a:lvl1pPr>
              <a:defRPr/>
            </a:lvl1pPr>
          </a:lstStyle>
          <a:p>
            <a:fld id="{6F9B8576-13B2-455A-9B31-1D56A2E69D66}" type="slidenum">
              <a:rPr lang="en-US" altLang="lt-LT"/>
              <a:pPr/>
              <a:t>‹#›</a:t>
            </a:fld>
            <a:endParaRPr lang="en-US" altLang="lt-LT" dirty="0"/>
          </a:p>
        </p:txBody>
      </p:sp>
    </p:spTree>
    <p:extLst>
      <p:ext uri="{BB962C8B-B14F-4D97-AF65-F5344CB8AC3E}">
        <p14:creationId xmlns:p14="http://schemas.microsoft.com/office/powerpoint/2010/main" val="3552221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xmlns="" id="{A5B9977A-B9A0-4A34-BA05-AFEAA8D0F654}"/>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xmlns="" id="{69B63C49-3612-4FC1-AD3A-C2A523BE30A4}"/>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xmlns="" id="{3F206734-DAC3-4FC2-A429-D23372A2BA76}"/>
              </a:ext>
            </a:extLst>
          </p:cNvPr>
          <p:cNvSpPr>
            <a:spLocks noGrp="1"/>
          </p:cNvSpPr>
          <p:nvPr>
            <p:ph type="sldNum" sz="quarter" idx="12"/>
          </p:nvPr>
        </p:nvSpPr>
        <p:spPr/>
        <p:txBody>
          <a:bodyPr/>
          <a:lstStyle>
            <a:lvl1pPr>
              <a:defRPr/>
            </a:lvl1pPr>
          </a:lstStyle>
          <a:p>
            <a:fld id="{F12BE48B-11C7-4E9C-8AA2-EEBCCC4EB612}" type="slidenum">
              <a:rPr lang="en-US" altLang="lt-LT"/>
              <a:pPr/>
              <a:t>‹#›</a:t>
            </a:fld>
            <a:endParaRPr lang="en-US" altLang="lt-LT" dirty="0"/>
          </a:p>
        </p:txBody>
      </p:sp>
    </p:spTree>
    <p:extLst>
      <p:ext uri="{BB962C8B-B14F-4D97-AF65-F5344CB8AC3E}">
        <p14:creationId xmlns:p14="http://schemas.microsoft.com/office/powerpoint/2010/main" val="2171673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618057" y="1153482"/>
            <a:ext cx="4536639" cy="24576405"/>
          </a:xfrm>
        </p:spPr>
        <p:txBody>
          <a:bodyPr vert="eaVert"/>
          <a:lstStyle/>
          <a:p>
            <a:r>
              <a:rPr lang="en-US"/>
              <a:t>Click to edit Master title style</a:t>
            </a:r>
            <a:endParaRPr lang="lt-LT"/>
          </a:p>
        </p:txBody>
      </p:sp>
      <p:sp>
        <p:nvSpPr>
          <p:cNvPr id="3" name="Vertical Text Placeholder 2"/>
          <p:cNvSpPr>
            <a:spLocks noGrp="1"/>
          </p:cNvSpPr>
          <p:nvPr>
            <p:ph type="body" orient="vert" idx="1"/>
          </p:nvPr>
        </p:nvSpPr>
        <p:spPr>
          <a:xfrm>
            <a:off x="1008142" y="1153482"/>
            <a:ext cx="13273868" cy="24576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xmlns="" id="{F4491793-E8C1-46A0-A56D-8C8B3FFAB690}"/>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xmlns="" id="{6AE57709-A06C-46C8-89F0-273830DEB329}"/>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xmlns="" id="{353335AA-01B9-4711-BAF6-B6288C49902D}"/>
              </a:ext>
            </a:extLst>
          </p:cNvPr>
          <p:cNvSpPr>
            <a:spLocks noGrp="1"/>
          </p:cNvSpPr>
          <p:nvPr>
            <p:ph type="sldNum" sz="quarter" idx="12"/>
          </p:nvPr>
        </p:nvSpPr>
        <p:spPr/>
        <p:txBody>
          <a:bodyPr/>
          <a:lstStyle>
            <a:lvl1pPr>
              <a:defRPr/>
            </a:lvl1pPr>
          </a:lstStyle>
          <a:p>
            <a:fld id="{0C36678E-9D6A-446F-88C5-7FE14A3BBA3F}" type="slidenum">
              <a:rPr lang="en-US" altLang="lt-LT"/>
              <a:pPr/>
              <a:t>‹#›</a:t>
            </a:fld>
            <a:endParaRPr lang="en-US" altLang="lt-LT" dirty="0"/>
          </a:p>
        </p:txBody>
      </p:sp>
    </p:spTree>
    <p:extLst>
      <p:ext uri="{BB962C8B-B14F-4D97-AF65-F5344CB8AC3E}">
        <p14:creationId xmlns:p14="http://schemas.microsoft.com/office/powerpoint/2010/main" val="2310597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xmlns="" id="{6376D3E7-75C8-43D1-84C2-B0285B6BFA97}"/>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xmlns="" id="{27A4581E-3006-4D1E-BAEE-70B666CE329A}"/>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xmlns="" id="{E0F08D07-F72C-4604-B83E-1D127190A3F3}"/>
              </a:ext>
            </a:extLst>
          </p:cNvPr>
          <p:cNvSpPr>
            <a:spLocks noGrp="1"/>
          </p:cNvSpPr>
          <p:nvPr>
            <p:ph type="sldNum" sz="quarter" idx="12"/>
          </p:nvPr>
        </p:nvSpPr>
        <p:spPr/>
        <p:txBody>
          <a:bodyPr/>
          <a:lstStyle>
            <a:lvl1pPr>
              <a:defRPr/>
            </a:lvl1pPr>
          </a:lstStyle>
          <a:p>
            <a:fld id="{B57CE6F7-6016-4AFF-BB4F-99F6D3E103D1}" type="slidenum">
              <a:rPr lang="en-US" altLang="lt-LT"/>
              <a:pPr/>
              <a:t>‹#›</a:t>
            </a:fld>
            <a:endParaRPr lang="en-US" altLang="lt-LT" dirty="0"/>
          </a:p>
        </p:txBody>
      </p:sp>
    </p:spTree>
    <p:extLst>
      <p:ext uri="{BB962C8B-B14F-4D97-AF65-F5344CB8AC3E}">
        <p14:creationId xmlns:p14="http://schemas.microsoft.com/office/powerpoint/2010/main" val="3253923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92725" y="18508982"/>
            <a:ext cx="17138412" cy="5720715"/>
          </a:xfrm>
        </p:spPr>
        <p:txBody>
          <a:bodyPr anchor="t"/>
          <a:lstStyle>
            <a:lvl1pPr algn="l">
              <a:defRPr sz="12200" b="1" cap="all"/>
            </a:lvl1pPr>
          </a:lstStyle>
          <a:p>
            <a:r>
              <a:rPr lang="en-US"/>
              <a:t>Click to edit Master title style</a:t>
            </a:r>
            <a:endParaRPr lang="lt-LT"/>
          </a:p>
        </p:txBody>
      </p:sp>
      <p:sp>
        <p:nvSpPr>
          <p:cNvPr id="3" name="Text Placeholder 2"/>
          <p:cNvSpPr>
            <a:spLocks noGrp="1"/>
          </p:cNvSpPr>
          <p:nvPr>
            <p:ph type="body" idx="1"/>
          </p:nvPr>
        </p:nvSpPr>
        <p:spPr>
          <a:xfrm>
            <a:off x="1592725" y="12208198"/>
            <a:ext cx="17138412" cy="6300785"/>
          </a:xfrm>
        </p:spPr>
        <p:txBody>
          <a:bodyPr anchor="b"/>
          <a:lstStyle>
            <a:lvl1pPr marL="0" indent="0">
              <a:buNone/>
              <a:defRPr sz="6100">
                <a:solidFill>
                  <a:schemeClr val="tx1">
                    <a:tint val="75000"/>
                  </a:schemeClr>
                </a:solidFill>
              </a:defRPr>
            </a:lvl1pPr>
            <a:lvl2pPr marL="1398886" indent="0">
              <a:buNone/>
              <a:defRPr sz="5500">
                <a:solidFill>
                  <a:schemeClr val="tx1">
                    <a:tint val="75000"/>
                  </a:schemeClr>
                </a:solidFill>
              </a:defRPr>
            </a:lvl2pPr>
            <a:lvl3pPr marL="2797771" indent="0">
              <a:buNone/>
              <a:defRPr sz="4900">
                <a:solidFill>
                  <a:schemeClr val="tx1">
                    <a:tint val="75000"/>
                  </a:schemeClr>
                </a:solidFill>
              </a:defRPr>
            </a:lvl3pPr>
            <a:lvl4pPr marL="4196657" indent="0">
              <a:buNone/>
              <a:defRPr sz="4300">
                <a:solidFill>
                  <a:schemeClr val="tx1">
                    <a:tint val="75000"/>
                  </a:schemeClr>
                </a:solidFill>
              </a:defRPr>
            </a:lvl4pPr>
            <a:lvl5pPr marL="5595542" indent="0">
              <a:buNone/>
              <a:defRPr sz="4300">
                <a:solidFill>
                  <a:schemeClr val="tx1">
                    <a:tint val="75000"/>
                  </a:schemeClr>
                </a:solidFill>
              </a:defRPr>
            </a:lvl5pPr>
            <a:lvl6pPr marL="6994429" indent="0">
              <a:buNone/>
              <a:defRPr sz="4300">
                <a:solidFill>
                  <a:schemeClr val="tx1">
                    <a:tint val="75000"/>
                  </a:schemeClr>
                </a:solidFill>
              </a:defRPr>
            </a:lvl6pPr>
            <a:lvl7pPr marL="8393314" indent="0">
              <a:buNone/>
              <a:defRPr sz="4300">
                <a:solidFill>
                  <a:schemeClr val="tx1">
                    <a:tint val="75000"/>
                  </a:schemeClr>
                </a:solidFill>
              </a:defRPr>
            </a:lvl7pPr>
            <a:lvl8pPr marL="9792200" indent="0">
              <a:buNone/>
              <a:defRPr sz="4300">
                <a:solidFill>
                  <a:schemeClr val="tx1">
                    <a:tint val="75000"/>
                  </a:schemeClr>
                </a:solidFill>
              </a:defRPr>
            </a:lvl8pPr>
            <a:lvl9pPr marL="11191086" indent="0">
              <a:buNone/>
              <a:defRPr sz="43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2F36220-F4E0-47E1-AA3C-120AE81A65C2}"/>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xmlns="" id="{4CA61D3A-055C-42DE-9A0A-E301EF254BEE}"/>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xmlns="" id="{078C0C34-6EA4-456E-A68B-A8FEF3F47D0E}"/>
              </a:ext>
            </a:extLst>
          </p:cNvPr>
          <p:cNvSpPr>
            <a:spLocks noGrp="1"/>
          </p:cNvSpPr>
          <p:nvPr>
            <p:ph type="sldNum" sz="quarter" idx="12"/>
          </p:nvPr>
        </p:nvSpPr>
        <p:spPr/>
        <p:txBody>
          <a:bodyPr/>
          <a:lstStyle>
            <a:lvl1pPr>
              <a:defRPr/>
            </a:lvl1pPr>
          </a:lstStyle>
          <a:p>
            <a:fld id="{75B431C7-2B71-4402-9C1B-457045AC5C7E}" type="slidenum">
              <a:rPr lang="en-US" altLang="lt-LT"/>
              <a:pPr/>
              <a:t>‹#›</a:t>
            </a:fld>
            <a:endParaRPr lang="en-US" altLang="lt-LT" dirty="0"/>
          </a:p>
        </p:txBody>
      </p:sp>
    </p:spTree>
    <p:extLst>
      <p:ext uri="{BB962C8B-B14F-4D97-AF65-F5344CB8AC3E}">
        <p14:creationId xmlns:p14="http://schemas.microsoft.com/office/powerpoint/2010/main" val="707955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Content Placeholder 2"/>
          <p:cNvSpPr>
            <a:spLocks noGrp="1"/>
          </p:cNvSpPr>
          <p:nvPr>
            <p:ph sz="half" idx="1"/>
          </p:nvPr>
        </p:nvSpPr>
        <p:spPr>
          <a:xfrm>
            <a:off x="1008142" y="6720843"/>
            <a:ext cx="8905253" cy="19009044"/>
          </a:xfrm>
        </p:spPr>
        <p:txBody>
          <a:bodyPr/>
          <a:lstStyle>
            <a:lvl1pPr>
              <a:defRPr sz="8600"/>
            </a:lvl1pPr>
            <a:lvl2pPr>
              <a:defRPr sz="7400"/>
            </a:lvl2pPr>
            <a:lvl3pPr>
              <a:defRPr sz="6100"/>
            </a:lvl3pPr>
            <a:lvl4pPr>
              <a:defRPr sz="5500"/>
            </a:lvl4pPr>
            <a:lvl5pPr>
              <a:defRPr sz="5500"/>
            </a:lvl5pPr>
            <a:lvl6pPr>
              <a:defRPr sz="5500"/>
            </a:lvl6pPr>
            <a:lvl7pPr>
              <a:defRPr sz="5500"/>
            </a:lvl7pPr>
            <a:lvl8pPr>
              <a:defRPr sz="5500"/>
            </a:lvl8pPr>
            <a:lvl9pPr>
              <a:defRPr sz="5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p:cNvSpPr>
            <a:spLocks noGrp="1"/>
          </p:cNvSpPr>
          <p:nvPr>
            <p:ph sz="half" idx="2"/>
          </p:nvPr>
        </p:nvSpPr>
        <p:spPr>
          <a:xfrm>
            <a:off x="10249443" y="6720843"/>
            <a:ext cx="8905253" cy="19009044"/>
          </a:xfrm>
        </p:spPr>
        <p:txBody>
          <a:bodyPr/>
          <a:lstStyle>
            <a:lvl1pPr>
              <a:defRPr sz="8600"/>
            </a:lvl1pPr>
            <a:lvl2pPr>
              <a:defRPr sz="7400"/>
            </a:lvl2pPr>
            <a:lvl3pPr>
              <a:defRPr sz="6100"/>
            </a:lvl3pPr>
            <a:lvl4pPr>
              <a:defRPr sz="5500"/>
            </a:lvl4pPr>
            <a:lvl5pPr>
              <a:defRPr sz="5500"/>
            </a:lvl5pPr>
            <a:lvl6pPr>
              <a:defRPr sz="5500"/>
            </a:lvl6pPr>
            <a:lvl7pPr>
              <a:defRPr sz="5500"/>
            </a:lvl7pPr>
            <a:lvl8pPr>
              <a:defRPr sz="5500"/>
            </a:lvl8pPr>
            <a:lvl9pPr>
              <a:defRPr sz="5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Date Placeholder 3">
            <a:extLst>
              <a:ext uri="{FF2B5EF4-FFF2-40B4-BE49-F238E27FC236}">
                <a16:creationId xmlns:a16="http://schemas.microsoft.com/office/drawing/2014/main" xmlns="" id="{656C23C1-4659-4933-A7A6-9C601E7B4195}"/>
              </a:ext>
            </a:extLst>
          </p:cNvPr>
          <p:cNvSpPr>
            <a:spLocks noGrp="1"/>
          </p:cNvSpPr>
          <p:nvPr>
            <p:ph type="dt" sz="half" idx="10"/>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xmlns="" id="{69554270-D326-4054-861B-A6CA1E19E9EB}"/>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xmlns="" id="{8315D98C-72B2-4677-99A8-03688E5AC64D}"/>
              </a:ext>
            </a:extLst>
          </p:cNvPr>
          <p:cNvSpPr>
            <a:spLocks noGrp="1"/>
          </p:cNvSpPr>
          <p:nvPr>
            <p:ph type="sldNum" sz="quarter" idx="12"/>
          </p:nvPr>
        </p:nvSpPr>
        <p:spPr/>
        <p:txBody>
          <a:bodyPr/>
          <a:lstStyle>
            <a:lvl1pPr>
              <a:defRPr/>
            </a:lvl1pPr>
          </a:lstStyle>
          <a:p>
            <a:fld id="{10EEB14B-26CA-47CC-8D82-547518C23268}" type="slidenum">
              <a:rPr lang="en-US" altLang="lt-LT"/>
              <a:pPr/>
              <a:t>‹#›</a:t>
            </a:fld>
            <a:endParaRPr lang="en-US" altLang="lt-LT" dirty="0"/>
          </a:p>
        </p:txBody>
      </p:sp>
    </p:spTree>
    <p:extLst>
      <p:ext uri="{BB962C8B-B14F-4D97-AF65-F5344CB8AC3E}">
        <p14:creationId xmlns:p14="http://schemas.microsoft.com/office/powerpoint/2010/main" val="1762169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lt-LT"/>
          </a:p>
        </p:txBody>
      </p:sp>
      <p:sp>
        <p:nvSpPr>
          <p:cNvPr id="3" name="Text Placeholder 2"/>
          <p:cNvSpPr>
            <a:spLocks noGrp="1"/>
          </p:cNvSpPr>
          <p:nvPr>
            <p:ph type="body" idx="1"/>
          </p:nvPr>
        </p:nvSpPr>
        <p:spPr>
          <a:xfrm>
            <a:off x="1008142" y="6447475"/>
            <a:ext cx="8908755" cy="2687001"/>
          </a:xfrm>
        </p:spPr>
        <p:txBody>
          <a:bodyPr anchor="b"/>
          <a:lstStyle>
            <a:lvl1pPr marL="0" indent="0">
              <a:buNone/>
              <a:defRPr sz="7400" b="1"/>
            </a:lvl1pPr>
            <a:lvl2pPr marL="1398886" indent="0">
              <a:buNone/>
              <a:defRPr sz="6100" b="1"/>
            </a:lvl2pPr>
            <a:lvl3pPr marL="2797771" indent="0">
              <a:buNone/>
              <a:defRPr sz="5500" b="1"/>
            </a:lvl3pPr>
            <a:lvl4pPr marL="4196657" indent="0">
              <a:buNone/>
              <a:defRPr sz="4900" b="1"/>
            </a:lvl4pPr>
            <a:lvl5pPr marL="5595542" indent="0">
              <a:buNone/>
              <a:defRPr sz="4900" b="1"/>
            </a:lvl5pPr>
            <a:lvl6pPr marL="6994429" indent="0">
              <a:buNone/>
              <a:defRPr sz="4900" b="1"/>
            </a:lvl6pPr>
            <a:lvl7pPr marL="8393314" indent="0">
              <a:buNone/>
              <a:defRPr sz="4900" b="1"/>
            </a:lvl7pPr>
            <a:lvl8pPr marL="9792200" indent="0">
              <a:buNone/>
              <a:defRPr sz="4900" b="1"/>
            </a:lvl8pPr>
            <a:lvl9pPr marL="11191086" indent="0">
              <a:buNone/>
              <a:defRPr sz="4900" b="1"/>
            </a:lvl9pPr>
          </a:lstStyle>
          <a:p>
            <a:pPr lvl="0"/>
            <a:r>
              <a:rPr lang="en-US"/>
              <a:t>Click to edit Master text styles</a:t>
            </a:r>
          </a:p>
        </p:txBody>
      </p:sp>
      <p:sp>
        <p:nvSpPr>
          <p:cNvPr id="4" name="Content Placeholder 3"/>
          <p:cNvSpPr>
            <a:spLocks noGrp="1"/>
          </p:cNvSpPr>
          <p:nvPr>
            <p:ph sz="half" idx="2"/>
          </p:nvPr>
        </p:nvSpPr>
        <p:spPr>
          <a:xfrm>
            <a:off x="1008142" y="9134475"/>
            <a:ext cx="8908755" cy="16595410"/>
          </a:xfrm>
        </p:spPr>
        <p:txBody>
          <a:bodyPr/>
          <a:lstStyle>
            <a:lvl1pPr>
              <a:defRPr sz="7400"/>
            </a:lvl1pPr>
            <a:lvl2pPr>
              <a:defRPr sz="6100"/>
            </a:lvl2pPr>
            <a:lvl3pPr>
              <a:defRPr sz="5500"/>
            </a:lvl3pPr>
            <a:lvl4pPr>
              <a:defRPr sz="4900"/>
            </a:lvl4pPr>
            <a:lvl5pPr>
              <a:defRPr sz="4900"/>
            </a:lvl5pPr>
            <a:lvl6pPr>
              <a:defRPr sz="4900"/>
            </a:lvl6pPr>
            <a:lvl7pPr>
              <a:defRPr sz="4900"/>
            </a:lvl7pPr>
            <a:lvl8pPr>
              <a:defRPr sz="4900"/>
            </a:lvl8pPr>
            <a:lvl9pPr>
              <a:defRPr sz="4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Text Placeholder 4"/>
          <p:cNvSpPr>
            <a:spLocks noGrp="1"/>
          </p:cNvSpPr>
          <p:nvPr>
            <p:ph type="body" sz="quarter" idx="3"/>
          </p:nvPr>
        </p:nvSpPr>
        <p:spPr>
          <a:xfrm>
            <a:off x="10242443" y="6447475"/>
            <a:ext cx="8912255" cy="2687001"/>
          </a:xfrm>
        </p:spPr>
        <p:txBody>
          <a:bodyPr anchor="b"/>
          <a:lstStyle>
            <a:lvl1pPr marL="0" indent="0">
              <a:buNone/>
              <a:defRPr sz="7400" b="1"/>
            </a:lvl1pPr>
            <a:lvl2pPr marL="1398886" indent="0">
              <a:buNone/>
              <a:defRPr sz="6100" b="1"/>
            </a:lvl2pPr>
            <a:lvl3pPr marL="2797771" indent="0">
              <a:buNone/>
              <a:defRPr sz="5500" b="1"/>
            </a:lvl3pPr>
            <a:lvl4pPr marL="4196657" indent="0">
              <a:buNone/>
              <a:defRPr sz="4900" b="1"/>
            </a:lvl4pPr>
            <a:lvl5pPr marL="5595542" indent="0">
              <a:buNone/>
              <a:defRPr sz="4900" b="1"/>
            </a:lvl5pPr>
            <a:lvl6pPr marL="6994429" indent="0">
              <a:buNone/>
              <a:defRPr sz="4900" b="1"/>
            </a:lvl6pPr>
            <a:lvl7pPr marL="8393314" indent="0">
              <a:buNone/>
              <a:defRPr sz="4900" b="1"/>
            </a:lvl7pPr>
            <a:lvl8pPr marL="9792200" indent="0">
              <a:buNone/>
              <a:defRPr sz="4900" b="1"/>
            </a:lvl8pPr>
            <a:lvl9pPr marL="11191086" indent="0">
              <a:buNone/>
              <a:defRPr sz="4900" b="1"/>
            </a:lvl9pPr>
          </a:lstStyle>
          <a:p>
            <a:pPr lvl="0"/>
            <a:r>
              <a:rPr lang="en-US"/>
              <a:t>Click to edit Master text styles</a:t>
            </a:r>
          </a:p>
        </p:txBody>
      </p:sp>
      <p:sp>
        <p:nvSpPr>
          <p:cNvPr id="6" name="Content Placeholder 5"/>
          <p:cNvSpPr>
            <a:spLocks noGrp="1"/>
          </p:cNvSpPr>
          <p:nvPr>
            <p:ph sz="quarter" idx="4"/>
          </p:nvPr>
        </p:nvSpPr>
        <p:spPr>
          <a:xfrm>
            <a:off x="10242443" y="9134475"/>
            <a:ext cx="8912255" cy="16595410"/>
          </a:xfrm>
        </p:spPr>
        <p:txBody>
          <a:bodyPr/>
          <a:lstStyle>
            <a:lvl1pPr>
              <a:defRPr sz="7400"/>
            </a:lvl1pPr>
            <a:lvl2pPr>
              <a:defRPr sz="6100"/>
            </a:lvl2pPr>
            <a:lvl3pPr>
              <a:defRPr sz="5500"/>
            </a:lvl3pPr>
            <a:lvl4pPr>
              <a:defRPr sz="4900"/>
            </a:lvl4pPr>
            <a:lvl5pPr>
              <a:defRPr sz="4900"/>
            </a:lvl5pPr>
            <a:lvl6pPr>
              <a:defRPr sz="4900"/>
            </a:lvl6pPr>
            <a:lvl7pPr>
              <a:defRPr sz="4900"/>
            </a:lvl7pPr>
            <a:lvl8pPr>
              <a:defRPr sz="4900"/>
            </a:lvl8pPr>
            <a:lvl9pPr>
              <a:defRPr sz="4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7" name="Date Placeholder 3">
            <a:extLst>
              <a:ext uri="{FF2B5EF4-FFF2-40B4-BE49-F238E27FC236}">
                <a16:creationId xmlns:a16="http://schemas.microsoft.com/office/drawing/2014/main" xmlns="" id="{2991D032-8E3C-4690-97B3-C81A90FAB83E}"/>
              </a:ext>
            </a:extLst>
          </p:cNvPr>
          <p:cNvSpPr>
            <a:spLocks noGrp="1"/>
          </p:cNvSpPr>
          <p:nvPr>
            <p:ph type="dt" sz="half" idx="10"/>
          </p:nvPr>
        </p:nvSpPr>
        <p:spPr/>
        <p:txBody>
          <a:bodyPr/>
          <a:lstStyle>
            <a:lvl1pPr>
              <a:defRPr/>
            </a:lvl1pPr>
          </a:lstStyle>
          <a:p>
            <a:pPr>
              <a:defRPr/>
            </a:pPr>
            <a:endParaRPr lang="en-US" dirty="0"/>
          </a:p>
        </p:txBody>
      </p:sp>
      <p:sp>
        <p:nvSpPr>
          <p:cNvPr id="8" name="Footer Placeholder 4">
            <a:extLst>
              <a:ext uri="{FF2B5EF4-FFF2-40B4-BE49-F238E27FC236}">
                <a16:creationId xmlns:a16="http://schemas.microsoft.com/office/drawing/2014/main" xmlns="" id="{4F27253C-522E-4BC0-8C2A-BAD313510257}"/>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xmlns="" id="{311344B6-62E4-4511-A22D-4D92FEA2907A}"/>
              </a:ext>
            </a:extLst>
          </p:cNvPr>
          <p:cNvSpPr>
            <a:spLocks noGrp="1"/>
          </p:cNvSpPr>
          <p:nvPr>
            <p:ph type="sldNum" sz="quarter" idx="12"/>
          </p:nvPr>
        </p:nvSpPr>
        <p:spPr/>
        <p:txBody>
          <a:bodyPr/>
          <a:lstStyle>
            <a:lvl1pPr>
              <a:defRPr/>
            </a:lvl1pPr>
          </a:lstStyle>
          <a:p>
            <a:fld id="{09BD1707-6826-4DCB-9B86-A511A2DAFEA1}" type="slidenum">
              <a:rPr lang="en-US" altLang="lt-LT"/>
              <a:pPr/>
              <a:t>‹#›</a:t>
            </a:fld>
            <a:endParaRPr lang="en-US" altLang="lt-LT" dirty="0"/>
          </a:p>
        </p:txBody>
      </p:sp>
    </p:spTree>
    <p:extLst>
      <p:ext uri="{BB962C8B-B14F-4D97-AF65-F5344CB8AC3E}">
        <p14:creationId xmlns:p14="http://schemas.microsoft.com/office/powerpoint/2010/main" val="1932438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Date Placeholder 3">
            <a:extLst>
              <a:ext uri="{FF2B5EF4-FFF2-40B4-BE49-F238E27FC236}">
                <a16:creationId xmlns:a16="http://schemas.microsoft.com/office/drawing/2014/main" xmlns="" id="{1EBAF343-0D11-4F01-A842-D6148118876D}"/>
              </a:ext>
            </a:extLst>
          </p:cNvPr>
          <p:cNvSpPr>
            <a:spLocks noGrp="1"/>
          </p:cNvSpPr>
          <p:nvPr>
            <p:ph type="dt" sz="half" idx="10"/>
          </p:nvPr>
        </p:nvSpPr>
        <p:spPr/>
        <p:txBody>
          <a:bodyPr/>
          <a:lstStyle>
            <a:lvl1pPr>
              <a:defRPr/>
            </a:lvl1pPr>
          </a:lstStyle>
          <a:p>
            <a:pPr>
              <a:defRPr/>
            </a:pPr>
            <a:endParaRPr lang="en-US" dirty="0"/>
          </a:p>
        </p:txBody>
      </p:sp>
      <p:sp>
        <p:nvSpPr>
          <p:cNvPr id="4" name="Footer Placeholder 4">
            <a:extLst>
              <a:ext uri="{FF2B5EF4-FFF2-40B4-BE49-F238E27FC236}">
                <a16:creationId xmlns:a16="http://schemas.microsoft.com/office/drawing/2014/main" xmlns="" id="{1EC72D8B-451E-4A71-84DA-189CD3FCF991}"/>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xmlns="" id="{F7AF5782-3E5C-4787-9A35-6370118300D9}"/>
              </a:ext>
            </a:extLst>
          </p:cNvPr>
          <p:cNvSpPr>
            <a:spLocks noGrp="1"/>
          </p:cNvSpPr>
          <p:nvPr>
            <p:ph type="sldNum" sz="quarter" idx="12"/>
          </p:nvPr>
        </p:nvSpPr>
        <p:spPr/>
        <p:txBody>
          <a:bodyPr/>
          <a:lstStyle>
            <a:lvl1pPr>
              <a:defRPr/>
            </a:lvl1pPr>
          </a:lstStyle>
          <a:p>
            <a:fld id="{214ADBCE-D382-4710-B910-C7CB7B0126BC}" type="slidenum">
              <a:rPr lang="en-US" altLang="lt-LT"/>
              <a:pPr/>
              <a:t>‹#›</a:t>
            </a:fld>
            <a:endParaRPr lang="en-US" altLang="lt-LT" dirty="0"/>
          </a:p>
        </p:txBody>
      </p:sp>
    </p:spTree>
    <p:extLst>
      <p:ext uri="{BB962C8B-B14F-4D97-AF65-F5344CB8AC3E}">
        <p14:creationId xmlns:p14="http://schemas.microsoft.com/office/powerpoint/2010/main" val="994938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2944123E-AE57-423C-A454-81E6EE3B4E3D}"/>
              </a:ext>
            </a:extLst>
          </p:cNvPr>
          <p:cNvSpPr>
            <a:spLocks noGrp="1"/>
          </p:cNvSpPr>
          <p:nvPr>
            <p:ph type="dt" sz="half" idx="10"/>
          </p:nvPr>
        </p:nvSpPr>
        <p:spPr/>
        <p:txBody>
          <a:bodyPr/>
          <a:lstStyle>
            <a:lvl1pPr>
              <a:defRPr/>
            </a:lvl1pPr>
          </a:lstStyle>
          <a:p>
            <a:pPr>
              <a:defRPr/>
            </a:pPr>
            <a:endParaRPr lang="en-US" dirty="0"/>
          </a:p>
        </p:txBody>
      </p:sp>
      <p:sp>
        <p:nvSpPr>
          <p:cNvPr id="3" name="Footer Placeholder 4">
            <a:extLst>
              <a:ext uri="{FF2B5EF4-FFF2-40B4-BE49-F238E27FC236}">
                <a16:creationId xmlns:a16="http://schemas.microsoft.com/office/drawing/2014/main" xmlns="" id="{ECE40041-B895-4741-8D6B-5C4D3F405772}"/>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xmlns="" id="{547DA18D-B737-4A33-841A-F5ADD2654903}"/>
              </a:ext>
            </a:extLst>
          </p:cNvPr>
          <p:cNvSpPr>
            <a:spLocks noGrp="1"/>
          </p:cNvSpPr>
          <p:nvPr>
            <p:ph type="sldNum" sz="quarter" idx="12"/>
          </p:nvPr>
        </p:nvSpPr>
        <p:spPr/>
        <p:txBody>
          <a:bodyPr/>
          <a:lstStyle>
            <a:lvl1pPr>
              <a:defRPr/>
            </a:lvl1pPr>
          </a:lstStyle>
          <a:p>
            <a:fld id="{7E94DDD6-7B2B-4A53-9C5C-DE0FCA7AC619}" type="slidenum">
              <a:rPr lang="en-US" altLang="lt-LT"/>
              <a:pPr/>
              <a:t>‹#›</a:t>
            </a:fld>
            <a:endParaRPr lang="en-US" altLang="lt-LT" dirty="0"/>
          </a:p>
        </p:txBody>
      </p:sp>
    </p:spTree>
    <p:extLst>
      <p:ext uri="{BB962C8B-B14F-4D97-AF65-F5344CB8AC3E}">
        <p14:creationId xmlns:p14="http://schemas.microsoft.com/office/powerpoint/2010/main" val="1482024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8143" y="1146810"/>
            <a:ext cx="6633435" cy="4880610"/>
          </a:xfrm>
        </p:spPr>
        <p:txBody>
          <a:bodyPr anchor="b"/>
          <a:lstStyle>
            <a:lvl1pPr algn="l">
              <a:defRPr sz="6100" b="1"/>
            </a:lvl1pPr>
          </a:lstStyle>
          <a:p>
            <a:r>
              <a:rPr lang="en-US"/>
              <a:t>Click to edit Master title style</a:t>
            </a:r>
            <a:endParaRPr lang="lt-LT"/>
          </a:p>
        </p:txBody>
      </p:sp>
      <p:sp>
        <p:nvSpPr>
          <p:cNvPr id="3" name="Content Placeholder 2"/>
          <p:cNvSpPr>
            <a:spLocks noGrp="1"/>
          </p:cNvSpPr>
          <p:nvPr>
            <p:ph idx="1"/>
          </p:nvPr>
        </p:nvSpPr>
        <p:spPr>
          <a:xfrm>
            <a:off x="7883110" y="1146813"/>
            <a:ext cx="11271587" cy="24583075"/>
          </a:xfrm>
        </p:spPr>
        <p:txBody>
          <a:bodyPr/>
          <a:lstStyle>
            <a:lvl1pPr>
              <a:defRPr sz="9800"/>
            </a:lvl1pPr>
            <a:lvl2pPr>
              <a:defRPr sz="8600"/>
            </a:lvl2pPr>
            <a:lvl3pPr>
              <a:defRPr sz="7400"/>
            </a:lvl3pPr>
            <a:lvl4pPr>
              <a:defRPr sz="6100"/>
            </a:lvl4pPr>
            <a:lvl5pPr>
              <a:defRPr sz="6100"/>
            </a:lvl5pPr>
            <a:lvl6pPr>
              <a:defRPr sz="6100"/>
            </a:lvl6pPr>
            <a:lvl7pPr>
              <a:defRPr sz="6100"/>
            </a:lvl7pPr>
            <a:lvl8pPr>
              <a:defRPr sz="6100"/>
            </a:lvl8pPr>
            <a:lvl9pPr>
              <a:defRPr sz="6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Text Placeholder 3"/>
          <p:cNvSpPr>
            <a:spLocks noGrp="1"/>
          </p:cNvSpPr>
          <p:nvPr>
            <p:ph type="body" sz="half" idx="2"/>
          </p:nvPr>
        </p:nvSpPr>
        <p:spPr>
          <a:xfrm>
            <a:off x="1008143" y="6027423"/>
            <a:ext cx="6633435" cy="19702465"/>
          </a:xfrm>
        </p:spPr>
        <p:txBody>
          <a:bodyPr/>
          <a:lstStyle>
            <a:lvl1pPr marL="0" indent="0">
              <a:buNone/>
              <a:defRPr sz="4300"/>
            </a:lvl1pPr>
            <a:lvl2pPr marL="1398886" indent="0">
              <a:buNone/>
              <a:defRPr sz="3700"/>
            </a:lvl2pPr>
            <a:lvl3pPr marL="2797771" indent="0">
              <a:buNone/>
              <a:defRPr sz="3000"/>
            </a:lvl3pPr>
            <a:lvl4pPr marL="4196657" indent="0">
              <a:buNone/>
              <a:defRPr sz="2800"/>
            </a:lvl4pPr>
            <a:lvl5pPr marL="5595542" indent="0">
              <a:buNone/>
              <a:defRPr sz="2800"/>
            </a:lvl5pPr>
            <a:lvl6pPr marL="6994429" indent="0">
              <a:buNone/>
              <a:defRPr sz="2800"/>
            </a:lvl6pPr>
            <a:lvl7pPr marL="8393314" indent="0">
              <a:buNone/>
              <a:defRPr sz="2800"/>
            </a:lvl7pPr>
            <a:lvl8pPr marL="9792200" indent="0">
              <a:buNone/>
              <a:defRPr sz="2800"/>
            </a:lvl8pPr>
            <a:lvl9pPr marL="11191086" indent="0">
              <a:buNone/>
              <a:defRPr sz="2800"/>
            </a:lvl9pPr>
          </a:lstStyle>
          <a:p>
            <a:pPr lvl="0"/>
            <a:r>
              <a:rPr lang="en-US"/>
              <a:t>Click to edit Master text styles</a:t>
            </a:r>
          </a:p>
        </p:txBody>
      </p:sp>
      <p:sp>
        <p:nvSpPr>
          <p:cNvPr id="5" name="Date Placeholder 3">
            <a:extLst>
              <a:ext uri="{FF2B5EF4-FFF2-40B4-BE49-F238E27FC236}">
                <a16:creationId xmlns:a16="http://schemas.microsoft.com/office/drawing/2014/main" xmlns="" id="{D390EF45-0A42-49B9-AE50-56D87AD949F4}"/>
              </a:ext>
            </a:extLst>
          </p:cNvPr>
          <p:cNvSpPr>
            <a:spLocks noGrp="1"/>
          </p:cNvSpPr>
          <p:nvPr>
            <p:ph type="dt" sz="half" idx="10"/>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xmlns="" id="{D0B3AEB7-1632-4D7E-B5AA-C541757A93E8}"/>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xmlns="" id="{C8B8BEC8-E54C-4DF6-AB7C-84D41C55ACE0}"/>
              </a:ext>
            </a:extLst>
          </p:cNvPr>
          <p:cNvSpPr>
            <a:spLocks noGrp="1"/>
          </p:cNvSpPr>
          <p:nvPr>
            <p:ph type="sldNum" sz="quarter" idx="12"/>
          </p:nvPr>
        </p:nvSpPr>
        <p:spPr/>
        <p:txBody>
          <a:bodyPr/>
          <a:lstStyle>
            <a:lvl1pPr>
              <a:defRPr/>
            </a:lvl1pPr>
          </a:lstStyle>
          <a:p>
            <a:fld id="{083C9079-F378-480F-AE26-DDE1C34B2E9D}" type="slidenum">
              <a:rPr lang="en-US" altLang="lt-LT"/>
              <a:pPr/>
              <a:t>‹#›</a:t>
            </a:fld>
            <a:endParaRPr lang="en-US" altLang="lt-LT" dirty="0"/>
          </a:p>
        </p:txBody>
      </p:sp>
    </p:spTree>
    <p:extLst>
      <p:ext uri="{BB962C8B-B14F-4D97-AF65-F5344CB8AC3E}">
        <p14:creationId xmlns:p14="http://schemas.microsoft.com/office/powerpoint/2010/main" val="2310454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952057" y="20162520"/>
            <a:ext cx="12097703" cy="2380300"/>
          </a:xfrm>
        </p:spPr>
        <p:txBody>
          <a:bodyPr anchor="b"/>
          <a:lstStyle>
            <a:lvl1pPr algn="l">
              <a:defRPr sz="6100" b="1"/>
            </a:lvl1pPr>
          </a:lstStyle>
          <a:p>
            <a:r>
              <a:rPr lang="en-US"/>
              <a:t>Click to edit Master title style</a:t>
            </a:r>
            <a:endParaRPr lang="lt-LT"/>
          </a:p>
        </p:txBody>
      </p:sp>
      <p:sp>
        <p:nvSpPr>
          <p:cNvPr id="3" name="Picture Placeholder 2"/>
          <p:cNvSpPr>
            <a:spLocks noGrp="1"/>
          </p:cNvSpPr>
          <p:nvPr>
            <p:ph type="pic" idx="1"/>
          </p:nvPr>
        </p:nvSpPr>
        <p:spPr>
          <a:xfrm>
            <a:off x="3952057" y="2573655"/>
            <a:ext cx="12097703" cy="17282160"/>
          </a:xfrm>
        </p:spPr>
        <p:txBody>
          <a:bodyPr rtlCol="0">
            <a:normAutofit/>
          </a:bodyPr>
          <a:lstStyle>
            <a:lvl1pPr marL="0" indent="0">
              <a:buNone/>
              <a:defRPr sz="9800"/>
            </a:lvl1pPr>
            <a:lvl2pPr marL="1398886" indent="0">
              <a:buNone/>
              <a:defRPr sz="8600"/>
            </a:lvl2pPr>
            <a:lvl3pPr marL="2797771" indent="0">
              <a:buNone/>
              <a:defRPr sz="7400"/>
            </a:lvl3pPr>
            <a:lvl4pPr marL="4196657" indent="0">
              <a:buNone/>
              <a:defRPr sz="6100"/>
            </a:lvl4pPr>
            <a:lvl5pPr marL="5595542" indent="0">
              <a:buNone/>
              <a:defRPr sz="6100"/>
            </a:lvl5pPr>
            <a:lvl6pPr marL="6994429" indent="0">
              <a:buNone/>
              <a:defRPr sz="6100"/>
            </a:lvl6pPr>
            <a:lvl7pPr marL="8393314" indent="0">
              <a:buNone/>
              <a:defRPr sz="6100"/>
            </a:lvl7pPr>
            <a:lvl8pPr marL="9792200" indent="0">
              <a:buNone/>
              <a:defRPr sz="6100"/>
            </a:lvl8pPr>
            <a:lvl9pPr marL="11191086" indent="0">
              <a:buNone/>
              <a:defRPr sz="6100"/>
            </a:lvl9pPr>
          </a:lstStyle>
          <a:p>
            <a:pPr lvl="0"/>
            <a:endParaRPr lang="lt-LT" noProof="0" dirty="0"/>
          </a:p>
        </p:txBody>
      </p:sp>
      <p:sp>
        <p:nvSpPr>
          <p:cNvPr id="4" name="Text Placeholder 3"/>
          <p:cNvSpPr>
            <a:spLocks noGrp="1"/>
          </p:cNvSpPr>
          <p:nvPr>
            <p:ph type="body" sz="half" idx="2"/>
          </p:nvPr>
        </p:nvSpPr>
        <p:spPr>
          <a:xfrm>
            <a:off x="3952057" y="22542820"/>
            <a:ext cx="12097703" cy="3380420"/>
          </a:xfrm>
        </p:spPr>
        <p:txBody>
          <a:bodyPr/>
          <a:lstStyle>
            <a:lvl1pPr marL="0" indent="0">
              <a:buNone/>
              <a:defRPr sz="4300"/>
            </a:lvl1pPr>
            <a:lvl2pPr marL="1398886" indent="0">
              <a:buNone/>
              <a:defRPr sz="3700"/>
            </a:lvl2pPr>
            <a:lvl3pPr marL="2797771" indent="0">
              <a:buNone/>
              <a:defRPr sz="3000"/>
            </a:lvl3pPr>
            <a:lvl4pPr marL="4196657" indent="0">
              <a:buNone/>
              <a:defRPr sz="2800"/>
            </a:lvl4pPr>
            <a:lvl5pPr marL="5595542" indent="0">
              <a:buNone/>
              <a:defRPr sz="2800"/>
            </a:lvl5pPr>
            <a:lvl6pPr marL="6994429" indent="0">
              <a:buNone/>
              <a:defRPr sz="2800"/>
            </a:lvl6pPr>
            <a:lvl7pPr marL="8393314" indent="0">
              <a:buNone/>
              <a:defRPr sz="2800"/>
            </a:lvl7pPr>
            <a:lvl8pPr marL="9792200" indent="0">
              <a:buNone/>
              <a:defRPr sz="2800"/>
            </a:lvl8pPr>
            <a:lvl9pPr marL="11191086" indent="0">
              <a:buNone/>
              <a:defRPr sz="2800"/>
            </a:lvl9pPr>
          </a:lstStyle>
          <a:p>
            <a:pPr lvl="0"/>
            <a:r>
              <a:rPr lang="en-US"/>
              <a:t>Click to edit Master text styles</a:t>
            </a:r>
          </a:p>
        </p:txBody>
      </p:sp>
      <p:sp>
        <p:nvSpPr>
          <p:cNvPr id="5" name="Date Placeholder 3">
            <a:extLst>
              <a:ext uri="{FF2B5EF4-FFF2-40B4-BE49-F238E27FC236}">
                <a16:creationId xmlns:a16="http://schemas.microsoft.com/office/drawing/2014/main" xmlns="" id="{3CCF5892-533F-478C-8ED6-07A73E0B2340}"/>
              </a:ext>
            </a:extLst>
          </p:cNvPr>
          <p:cNvSpPr>
            <a:spLocks noGrp="1"/>
          </p:cNvSpPr>
          <p:nvPr>
            <p:ph type="dt" sz="half" idx="10"/>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xmlns="" id="{329654CD-67D5-45DC-8B91-66182E374432}"/>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xmlns="" id="{0EE6ABA3-F392-47EE-9984-32F7EF5AB710}"/>
              </a:ext>
            </a:extLst>
          </p:cNvPr>
          <p:cNvSpPr>
            <a:spLocks noGrp="1"/>
          </p:cNvSpPr>
          <p:nvPr>
            <p:ph type="sldNum" sz="quarter" idx="12"/>
          </p:nvPr>
        </p:nvSpPr>
        <p:spPr/>
        <p:txBody>
          <a:bodyPr/>
          <a:lstStyle>
            <a:lvl1pPr>
              <a:defRPr/>
            </a:lvl1pPr>
          </a:lstStyle>
          <a:p>
            <a:fld id="{A2BBC589-061B-44D8-B890-E11B89D8122C}" type="slidenum">
              <a:rPr lang="en-US" altLang="lt-LT"/>
              <a:pPr/>
              <a:t>‹#›</a:t>
            </a:fld>
            <a:endParaRPr lang="en-US" altLang="lt-LT" dirty="0"/>
          </a:p>
        </p:txBody>
      </p:sp>
    </p:spTree>
    <p:extLst>
      <p:ext uri="{BB962C8B-B14F-4D97-AF65-F5344CB8AC3E}">
        <p14:creationId xmlns:p14="http://schemas.microsoft.com/office/powerpoint/2010/main" val="279398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A6613D02-A7ED-4BFF-8809-3934072B5D6F}"/>
              </a:ext>
            </a:extLst>
          </p:cNvPr>
          <p:cNvSpPr>
            <a:spLocks noGrp="1"/>
          </p:cNvSpPr>
          <p:nvPr>
            <p:ph type="title"/>
          </p:nvPr>
        </p:nvSpPr>
        <p:spPr bwMode="auto">
          <a:xfrm>
            <a:off x="1008063" y="1154113"/>
            <a:ext cx="18146712"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79777" tIns="139889" rIns="279777" bIns="139889" numCol="1" anchor="ctr" anchorCtr="0" compatLnSpc="1">
            <a:prstTxWarp prst="textNoShape">
              <a:avLst/>
            </a:prstTxWarp>
          </a:bodyPr>
          <a:lstStyle/>
          <a:p>
            <a:pPr lvl="0"/>
            <a:r>
              <a:rPr lang="en-US" altLang="lt-LT"/>
              <a:t>Click to edit Master title style</a:t>
            </a:r>
            <a:endParaRPr lang="lt-LT" altLang="lt-LT"/>
          </a:p>
        </p:txBody>
      </p:sp>
      <p:sp>
        <p:nvSpPr>
          <p:cNvPr id="1027" name="Text Placeholder 2">
            <a:extLst>
              <a:ext uri="{FF2B5EF4-FFF2-40B4-BE49-F238E27FC236}">
                <a16:creationId xmlns:a16="http://schemas.microsoft.com/office/drawing/2014/main" xmlns="" id="{29A231E6-292B-4691-AB10-48EEBF363A45}"/>
              </a:ext>
            </a:extLst>
          </p:cNvPr>
          <p:cNvSpPr>
            <a:spLocks noGrp="1"/>
          </p:cNvSpPr>
          <p:nvPr>
            <p:ph type="body" idx="1"/>
          </p:nvPr>
        </p:nvSpPr>
        <p:spPr bwMode="auto">
          <a:xfrm>
            <a:off x="1008063" y="6721475"/>
            <a:ext cx="18146712" cy="1900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79777" tIns="139889" rIns="279777" bIns="139889" numCol="1" anchor="t" anchorCtr="0" compatLnSpc="1">
            <a:prstTxWarp prst="textNoShape">
              <a:avLst/>
            </a:prstTxWarp>
          </a:bodyPr>
          <a:lstStyle/>
          <a:p>
            <a:pPr lvl="0"/>
            <a:r>
              <a:rPr lang="en-US" altLang="lt-LT"/>
              <a:t>Click to edit Master text styles</a:t>
            </a:r>
          </a:p>
          <a:p>
            <a:pPr lvl="1"/>
            <a:r>
              <a:rPr lang="en-US" altLang="lt-LT"/>
              <a:t>Second level</a:t>
            </a:r>
          </a:p>
          <a:p>
            <a:pPr lvl="2"/>
            <a:r>
              <a:rPr lang="en-US" altLang="lt-LT"/>
              <a:t>Third level</a:t>
            </a:r>
          </a:p>
          <a:p>
            <a:pPr lvl="3"/>
            <a:r>
              <a:rPr lang="en-US" altLang="lt-LT"/>
              <a:t>Fourth level</a:t>
            </a:r>
          </a:p>
          <a:p>
            <a:pPr lvl="4"/>
            <a:r>
              <a:rPr lang="en-US" altLang="lt-LT"/>
              <a:t>Fifth level</a:t>
            </a:r>
            <a:endParaRPr lang="lt-LT" altLang="lt-LT"/>
          </a:p>
        </p:txBody>
      </p:sp>
      <p:sp>
        <p:nvSpPr>
          <p:cNvPr id="4" name="Date Placeholder 3">
            <a:extLst>
              <a:ext uri="{FF2B5EF4-FFF2-40B4-BE49-F238E27FC236}">
                <a16:creationId xmlns:a16="http://schemas.microsoft.com/office/drawing/2014/main" xmlns="" id="{0301ABA9-E8E6-4D34-9F20-CF3D6386CF53}"/>
              </a:ext>
            </a:extLst>
          </p:cNvPr>
          <p:cNvSpPr>
            <a:spLocks noGrp="1"/>
          </p:cNvSpPr>
          <p:nvPr>
            <p:ph type="dt" sz="half" idx="2"/>
          </p:nvPr>
        </p:nvSpPr>
        <p:spPr>
          <a:xfrm>
            <a:off x="1008063" y="26696988"/>
            <a:ext cx="4705350" cy="1533525"/>
          </a:xfrm>
          <a:prstGeom prst="rect">
            <a:avLst/>
          </a:prstGeom>
        </p:spPr>
        <p:txBody>
          <a:bodyPr vert="horz" lIns="279777" tIns="139889" rIns="279777" bIns="139889" rtlCol="0" anchor="ctr"/>
          <a:lstStyle>
            <a:lvl1pPr algn="l" eaLnBrk="1" hangingPunct="1">
              <a:defRPr sz="3700">
                <a:solidFill>
                  <a:schemeClr val="tx1">
                    <a:tint val="75000"/>
                  </a:schemeClr>
                </a:solidFill>
                <a:latin typeface="Helvetica" charset="0"/>
                <a:cs typeface="+mn-cs"/>
              </a:defRPr>
            </a:lvl1pPr>
          </a:lstStyle>
          <a:p>
            <a:pPr>
              <a:defRPr/>
            </a:pPr>
            <a:endParaRPr lang="en-US" dirty="0"/>
          </a:p>
        </p:txBody>
      </p:sp>
      <p:sp>
        <p:nvSpPr>
          <p:cNvPr id="5" name="Footer Placeholder 4">
            <a:extLst>
              <a:ext uri="{FF2B5EF4-FFF2-40B4-BE49-F238E27FC236}">
                <a16:creationId xmlns:a16="http://schemas.microsoft.com/office/drawing/2014/main" xmlns="" id="{1E2828D0-4DE9-4985-987C-36CAA649C300}"/>
              </a:ext>
            </a:extLst>
          </p:cNvPr>
          <p:cNvSpPr>
            <a:spLocks noGrp="1"/>
          </p:cNvSpPr>
          <p:nvPr>
            <p:ph type="ftr" sz="quarter" idx="3"/>
          </p:nvPr>
        </p:nvSpPr>
        <p:spPr>
          <a:xfrm>
            <a:off x="6888163" y="26696988"/>
            <a:ext cx="6386512" cy="1533525"/>
          </a:xfrm>
          <a:prstGeom prst="rect">
            <a:avLst/>
          </a:prstGeom>
        </p:spPr>
        <p:txBody>
          <a:bodyPr vert="horz" lIns="279777" tIns="139889" rIns="279777" bIns="139889" rtlCol="0" anchor="ctr"/>
          <a:lstStyle>
            <a:lvl1pPr algn="ctr" eaLnBrk="1" hangingPunct="1">
              <a:defRPr sz="3700">
                <a:solidFill>
                  <a:schemeClr val="tx1">
                    <a:tint val="75000"/>
                  </a:schemeClr>
                </a:solidFill>
                <a:latin typeface="Helvetica" charset="0"/>
                <a:cs typeface="+mn-cs"/>
              </a:defRPr>
            </a:lvl1pPr>
          </a:lstStyle>
          <a:p>
            <a:pPr>
              <a:defRPr/>
            </a:pPr>
            <a:endParaRPr lang="en-US" dirty="0"/>
          </a:p>
        </p:txBody>
      </p:sp>
      <p:sp>
        <p:nvSpPr>
          <p:cNvPr id="6" name="Slide Number Placeholder 5">
            <a:extLst>
              <a:ext uri="{FF2B5EF4-FFF2-40B4-BE49-F238E27FC236}">
                <a16:creationId xmlns:a16="http://schemas.microsoft.com/office/drawing/2014/main" xmlns="" id="{20179F4B-E110-406E-80AF-35EE58D8F046}"/>
              </a:ext>
            </a:extLst>
          </p:cNvPr>
          <p:cNvSpPr>
            <a:spLocks noGrp="1"/>
          </p:cNvSpPr>
          <p:nvPr>
            <p:ph type="sldNum" sz="quarter" idx="4"/>
          </p:nvPr>
        </p:nvSpPr>
        <p:spPr>
          <a:xfrm>
            <a:off x="14449425" y="26696988"/>
            <a:ext cx="4705350" cy="1533525"/>
          </a:xfrm>
          <a:prstGeom prst="rect">
            <a:avLst/>
          </a:prstGeom>
        </p:spPr>
        <p:txBody>
          <a:bodyPr vert="horz" wrap="square" lIns="279777" tIns="139889" rIns="279777" bIns="139889" numCol="1" anchor="ctr" anchorCtr="0" compatLnSpc="1">
            <a:prstTxWarp prst="textNoShape">
              <a:avLst/>
            </a:prstTxWarp>
          </a:bodyPr>
          <a:lstStyle>
            <a:lvl1pPr algn="r" eaLnBrk="1" hangingPunct="1">
              <a:defRPr sz="3700">
                <a:solidFill>
                  <a:srgbClr val="898989"/>
                </a:solidFill>
                <a:cs typeface="Arial" panose="020B0604020202020204" pitchFamily="34" charset="0"/>
              </a:defRPr>
            </a:lvl1pPr>
          </a:lstStyle>
          <a:p>
            <a:fld id="{ECB18026-5FF6-4CA0-BD63-976858B1F684}" type="slidenum">
              <a:rPr lang="en-US" altLang="lt-LT"/>
              <a:pPr/>
              <a:t>‹#›</a:t>
            </a:fld>
            <a:endParaRPr lang="en-US" altLang="lt-LT" dirty="0"/>
          </a:p>
        </p:txBody>
      </p:sp>
    </p:spTree>
  </p:cSld>
  <p:clrMap bg1="lt1" tx1="dk1" bg2="lt2" tx2="dk2" accent1="accent1" accent2="accent2" accent3="accent3" accent4="accent4" accent5="accent5" accent6="accent6" hlink="hlink" folHlink="folHlink"/>
  <p:sldLayoutIdLst>
    <p:sldLayoutId id="2147484562" r:id="rId1"/>
    <p:sldLayoutId id="2147484563" r:id="rId2"/>
    <p:sldLayoutId id="2147484564" r:id="rId3"/>
    <p:sldLayoutId id="2147484565" r:id="rId4"/>
    <p:sldLayoutId id="2147484566" r:id="rId5"/>
    <p:sldLayoutId id="2147484567" r:id="rId6"/>
    <p:sldLayoutId id="2147484568" r:id="rId7"/>
    <p:sldLayoutId id="2147484569" r:id="rId8"/>
    <p:sldLayoutId id="2147484570" r:id="rId9"/>
    <p:sldLayoutId id="2147484571" r:id="rId10"/>
    <p:sldLayoutId id="2147484572" r:id="rId11"/>
  </p:sldLayoutIdLst>
  <p:txStyles>
    <p:titleStyle>
      <a:lvl1pPr algn="ctr" defTabSz="2795588" rtl="0" eaLnBrk="0" fontAlgn="base" hangingPunct="0">
        <a:spcBef>
          <a:spcPct val="0"/>
        </a:spcBef>
        <a:spcAft>
          <a:spcPct val="0"/>
        </a:spcAft>
        <a:defRPr sz="13400" kern="1200">
          <a:solidFill>
            <a:schemeClr val="tx1"/>
          </a:solidFill>
          <a:latin typeface="+mj-lt"/>
          <a:ea typeface="+mj-ea"/>
          <a:cs typeface="+mj-cs"/>
        </a:defRPr>
      </a:lvl1pPr>
      <a:lvl2pPr algn="ctr" defTabSz="2795588" rtl="0" eaLnBrk="0" fontAlgn="base" hangingPunct="0">
        <a:spcBef>
          <a:spcPct val="0"/>
        </a:spcBef>
        <a:spcAft>
          <a:spcPct val="0"/>
        </a:spcAft>
        <a:defRPr sz="13400">
          <a:solidFill>
            <a:schemeClr val="tx1"/>
          </a:solidFill>
          <a:latin typeface="Calibri" pitchFamily="34" charset="0"/>
        </a:defRPr>
      </a:lvl2pPr>
      <a:lvl3pPr algn="ctr" defTabSz="2795588" rtl="0" eaLnBrk="0" fontAlgn="base" hangingPunct="0">
        <a:spcBef>
          <a:spcPct val="0"/>
        </a:spcBef>
        <a:spcAft>
          <a:spcPct val="0"/>
        </a:spcAft>
        <a:defRPr sz="13400">
          <a:solidFill>
            <a:schemeClr val="tx1"/>
          </a:solidFill>
          <a:latin typeface="Calibri" pitchFamily="34" charset="0"/>
        </a:defRPr>
      </a:lvl3pPr>
      <a:lvl4pPr algn="ctr" defTabSz="2795588" rtl="0" eaLnBrk="0" fontAlgn="base" hangingPunct="0">
        <a:spcBef>
          <a:spcPct val="0"/>
        </a:spcBef>
        <a:spcAft>
          <a:spcPct val="0"/>
        </a:spcAft>
        <a:defRPr sz="13400">
          <a:solidFill>
            <a:schemeClr val="tx1"/>
          </a:solidFill>
          <a:latin typeface="Calibri" pitchFamily="34" charset="0"/>
        </a:defRPr>
      </a:lvl4pPr>
      <a:lvl5pPr algn="ctr" defTabSz="2795588" rtl="0" eaLnBrk="0" fontAlgn="base" hangingPunct="0">
        <a:spcBef>
          <a:spcPct val="0"/>
        </a:spcBef>
        <a:spcAft>
          <a:spcPct val="0"/>
        </a:spcAft>
        <a:defRPr sz="13400">
          <a:solidFill>
            <a:schemeClr val="tx1"/>
          </a:solidFill>
          <a:latin typeface="Calibri" pitchFamily="34" charset="0"/>
        </a:defRPr>
      </a:lvl5pPr>
      <a:lvl6pPr marL="269017" algn="ctr" defTabSz="2797585" rtl="0" fontAlgn="base">
        <a:spcBef>
          <a:spcPct val="0"/>
        </a:spcBef>
        <a:spcAft>
          <a:spcPct val="0"/>
        </a:spcAft>
        <a:defRPr sz="13400">
          <a:solidFill>
            <a:schemeClr val="tx1"/>
          </a:solidFill>
          <a:latin typeface="Calibri" pitchFamily="34" charset="0"/>
        </a:defRPr>
      </a:lvl6pPr>
      <a:lvl7pPr marL="538033" algn="ctr" defTabSz="2797585" rtl="0" fontAlgn="base">
        <a:spcBef>
          <a:spcPct val="0"/>
        </a:spcBef>
        <a:spcAft>
          <a:spcPct val="0"/>
        </a:spcAft>
        <a:defRPr sz="13400">
          <a:solidFill>
            <a:schemeClr val="tx1"/>
          </a:solidFill>
          <a:latin typeface="Calibri" pitchFamily="34" charset="0"/>
        </a:defRPr>
      </a:lvl7pPr>
      <a:lvl8pPr marL="807050" algn="ctr" defTabSz="2797585" rtl="0" fontAlgn="base">
        <a:spcBef>
          <a:spcPct val="0"/>
        </a:spcBef>
        <a:spcAft>
          <a:spcPct val="0"/>
        </a:spcAft>
        <a:defRPr sz="13400">
          <a:solidFill>
            <a:schemeClr val="tx1"/>
          </a:solidFill>
          <a:latin typeface="Calibri" pitchFamily="34" charset="0"/>
        </a:defRPr>
      </a:lvl8pPr>
      <a:lvl9pPr marL="1076066" algn="ctr" defTabSz="2797585" rtl="0" fontAlgn="base">
        <a:spcBef>
          <a:spcPct val="0"/>
        </a:spcBef>
        <a:spcAft>
          <a:spcPct val="0"/>
        </a:spcAft>
        <a:defRPr sz="13400">
          <a:solidFill>
            <a:schemeClr val="tx1"/>
          </a:solidFill>
          <a:latin typeface="Calibri" pitchFamily="34" charset="0"/>
        </a:defRPr>
      </a:lvl9pPr>
    </p:titleStyle>
    <p:bodyStyle>
      <a:lvl1pPr marL="1047750" indent="-1047750" algn="l" defTabSz="2795588" rtl="0" eaLnBrk="0" fontAlgn="base" hangingPunct="0">
        <a:spcBef>
          <a:spcPct val="20000"/>
        </a:spcBef>
        <a:spcAft>
          <a:spcPct val="0"/>
        </a:spcAft>
        <a:buFont typeface="Arial" panose="020B0604020202020204" pitchFamily="34" charset="0"/>
        <a:buChar char="•"/>
        <a:defRPr sz="9800" kern="1200">
          <a:solidFill>
            <a:schemeClr val="tx1"/>
          </a:solidFill>
          <a:latin typeface="+mn-lt"/>
          <a:ea typeface="+mn-ea"/>
          <a:cs typeface="+mn-cs"/>
        </a:defRPr>
      </a:lvl1pPr>
      <a:lvl2pPr marL="2271713" indent="-873125" algn="l" defTabSz="2795588" rtl="0" eaLnBrk="0" fontAlgn="base" hangingPunct="0">
        <a:spcBef>
          <a:spcPct val="20000"/>
        </a:spcBef>
        <a:spcAft>
          <a:spcPct val="0"/>
        </a:spcAft>
        <a:buFont typeface="Arial" panose="020B0604020202020204" pitchFamily="34" charset="0"/>
        <a:buChar char="–"/>
        <a:defRPr sz="8600" kern="1200">
          <a:solidFill>
            <a:schemeClr val="tx1"/>
          </a:solidFill>
          <a:latin typeface="+mn-lt"/>
          <a:ea typeface="+mn-ea"/>
          <a:cs typeface="+mn-cs"/>
        </a:defRPr>
      </a:lvl2pPr>
      <a:lvl3pPr marL="3495675" indent="-698500" algn="l" defTabSz="2795588" rtl="0" eaLnBrk="0" fontAlgn="base" hangingPunct="0">
        <a:spcBef>
          <a:spcPct val="20000"/>
        </a:spcBef>
        <a:spcAft>
          <a:spcPct val="0"/>
        </a:spcAft>
        <a:buFont typeface="Arial" panose="020B0604020202020204" pitchFamily="34" charset="0"/>
        <a:buChar char="•"/>
        <a:defRPr sz="7400" kern="1200">
          <a:solidFill>
            <a:schemeClr val="tx1"/>
          </a:solidFill>
          <a:latin typeface="+mn-lt"/>
          <a:ea typeface="+mn-ea"/>
          <a:cs typeface="+mn-cs"/>
        </a:defRPr>
      </a:lvl3pPr>
      <a:lvl4pPr marL="4894263" indent="-698500" algn="l" defTabSz="2795588" rtl="0" eaLnBrk="0" fontAlgn="base" hangingPunct="0">
        <a:spcBef>
          <a:spcPct val="20000"/>
        </a:spcBef>
        <a:spcAft>
          <a:spcPct val="0"/>
        </a:spcAft>
        <a:buFont typeface="Arial" panose="020B0604020202020204" pitchFamily="34" charset="0"/>
        <a:buChar char="–"/>
        <a:defRPr sz="6100" kern="1200">
          <a:solidFill>
            <a:schemeClr val="tx1"/>
          </a:solidFill>
          <a:latin typeface="+mn-lt"/>
          <a:ea typeface="+mn-ea"/>
          <a:cs typeface="+mn-cs"/>
        </a:defRPr>
      </a:lvl4pPr>
      <a:lvl5pPr marL="6292850" indent="-698500" algn="l" defTabSz="2795588" rtl="0" eaLnBrk="0" fontAlgn="base" hangingPunct="0">
        <a:spcBef>
          <a:spcPct val="20000"/>
        </a:spcBef>
        <a:spcAft>
          <a:spcPct val="0"/>
        </a:spcAft>
        <a:buFont typeface="Arial" panose="020B0604020202020204" pitchFamily="34" charset="0"/>
        <a:buChar char="»"/>
        <a:defRPr sz="6100" kern="1200">
          <a:solidFill>
            <a:schemeClr val="tx1"/>
          </a:solidFill>
          <a:latin typeface="+mn-lt"/>
          <a:ea typeface="+mn-ea"/>
          <a:cs typeface="+mn-cs"/>
        </a:defRPr>
      </a:lvl5pPr>
      <a:lvl6pPr marL="7693871" indent="-699443" algn="l" defTabSz="2797771" rtl="0" eaLnBrk="1" latinLnBrk="0" hangingPunct="1">
        <a:spcBef>
          <a:spcPct val="20000"/>
        </a:spcBef>
        <a:buFont typeface="Arial" pitchFamily="34" charset="0"/>
        <a:buChar char="•"/>
        <a:defRPr sz="6100" kern="1200">
          <a:solidFill>
            <a:schemeClr val="tx1"/>
          </a:solidFill>
          <a:latin typeface="+mn-lt"/>
          <a:ea typeface="+mn-ea"/>
          <a:cs typeface="+mn-cs"/>
        </a:defRPr>
      </a:lvl6pPr>
      <a:lvl7pPr marL="9092757" indent="-699443" algn="l" defTabSz="2797771" rtl="0" eaLnBrk="1" latinLnBrk="0" hangingPunct="1">
        <a:spcBef>
          <a:spcPct val="20000"/>
        </a:spcBef>
        <a:buFont typeface="Arial" pitchFamily="34" charset="0"/>
        <a:buChar char="•"/>
        <a:defRPr sz="6100" kern="1200">
          <a:solidFill>
            <a:schemeClr val="tx1"/>
          </a:solidFill>
          <a:latin typeface="+mn-lt"/>
          <a:ea typeface="+mn-ea"/>
          <a:cs typeface="+mn-cs"/>
        </a:defRPr>
      </a:lvl7pPr>
      <a:lvl8pPr marL="10491642" indent="-699443" algn="l" defTabSz="2797771" rtl="0" eaLnBrk="1" latinLnBrk="0" hangingPunct="1">
        <a:spcBef>
          <a:spcPct val="20000"/>
        </a:spcBef>
        <a:buFont typeface="Arial" pitchFamily="34" charset="0"/>
        <a:buChar char="•"/>
        <a:defRPr sz="6100" kern="1200">
          <a:solidFill>
            <a:schemeClr val="tx1"/>
          </a:solidFill>
          <a:latin typeface="+mn-lt"/>
          <a:ea typeface="+mn-ea"/>
          <a:cs typeface="+mn-cs"/>
        </a:defRPr>
      </a:lvl8pPr>
      <a:lvl9pPr marL="11890529" indent="-699443" algn="l" defTabSz="2797771" rtl="0" eaLnBrk="1" latinLnBrk="0" hangingPunct="1">
        <a:spcBef>
          <a:spcPct val="20000"/>
        </a:spcBef>
        <a:buFont typeface="Arial" pitchFamily="34" charset="0"/>
        <a:buChar char="•"/>
        <a:defRPr sz="6100" kern="1200">
          <a:solidFill>
            <a:schemeClr val="tx1"/>
          </a:solidFill>
          <a:latin typeface="+mn-lt"/>
          <a:ea typeface="+mn-ea"/>
          <a:cs typeface="+mn-cs"/>
        </a:defRPr>
      </a:lvl9pPr>
    </p:bodyStyle>
    <p:otherStyle>
      <a:defPPr>
        <a:defRPr lang="lt-LT"/>
      </a:defPPr>
      <a:lvl1pPr marL="0" algn="l" defTabSz="2797771" rtl="0" eaLnBrk="1" latinLnBrk="0" hangingPunct="1">
        <a:defRPr sz="5500" kern="1200">
          <a:solidFill>
            <a:schemeClr val="tx1"/>
          </a:solidFill>
          <a:latin typeface="+mn-lt"/>
          <a:ea typeface="+mn-ea"/>
          <a:cs typeface="+mn-cs"/>
        </a:defRPr>
      </a:lvl1pPr>
      <a:lvl2pPr marL="1398886" algn="l" defTabSz="2797771" rtl="0" eaLnBrk="1" latinLnBrk="0" hangingPunct="1">
        <a:defRPr sz="5500" kern="1200">
          <a:solidFill>
            <a:schemeClr val="tx1"/>
          </a:solidFill>
          <a:latin typeface="+mn-lt"/>
          <a:ea typeface="+mn-ea"/>
          <a:cs typeface="+mn-cs"/>
        </a:defRPr>
      </a:lvl2pPr>
      <a:lvl3pPr marL="2797771" algn="l" defTabSz="2797771" rtl="0" eaLnBrk="1" latinLnBrk="0" hangingPunct="1">
        <a:defRPr sz="5500" kern="1200">
          <a:solidFill>
            <a:schemeClr val="tx1"/>
          </a:solidFill>
          <a:latin typeface="+mn-lt"/>
          <a:ea typeface="+mn-ea"/>
          <a:cs typeface="+mn-cs"/>
        </a:defRPr>
      </a:lvl3pPr>
      <a:lvl4pPr marL="4196657" algn="l" defTabSz="2797771" rtl="0" eaLnBrk="1" latinLnBrk="0" hangingPunct="1">
        <a:defRPr sz="5500" kern="1200">
          <a:solidFill>
            <a:schemeClr val="tx1"/>
          </a:solidFill>
          <a:latin typeface="+mn-lt"/>
          <a:ea typeface="+mn-ea"/>
          <a:cs typeface="+mn-cs"/>
        </a:defRPr>
      </a:lvl4pPr>
      <a:lvl5pPr marL="5595542" algn="l" defTabSz="2797771" rtl="0" eaLnBrk="1" latinLnBrk="0" hangingPunct="1">
        <a:defRPr sz="5500" kern="1200">
          <a:solidFill>
            <a:schemeClr val="tx1"/>
          </a:solidFill>
          <a:latin typeface="+mn-lt"/>
          <a:ea typeface="+mn-ea"/>
          <a:cs typeface="+mn-cs"/>
        </a:defRPr>
      </a:lvl5pPr>
      <a:lvl6pPr marL="6994429" algn="l" defTabSz="2797771" rtl="0" eaLnBrk="1" latinLnBrk="0" hangingPunct="1">
        <a:defRPr sz="5500" kern="1200">
          <a:solidFill>
            <a:schemeClr val="tx1"/>
          </a:solidFill>
          <a:latin typeface="+mn-lt"/>
          <a:ea typeface="+mn-ea"/>
          <a:cs typeface="+mn-cs"/>
        </a:defRPr>
      </a:lvl6pPr>
      <a:lvl7pPr marL="8393314" algn="l" defTabSz="2797771" rtl="0" eaLnBrk="1" latinLnBrk="0" hangingPunct="1">
        <a:defRPr sz="5500" kern="1200">
          <a:solidFill>
            <a:schemeClr val="tx1"/>
          </a:solidFill>
          <a:latin typeface="+mn-lt"/>
          <a:ea typeface="+mn-ea"/>
          <a:cs typeface="+mn-cs"/>
        </a:defRPr>
      </a:lvl7pPr>
      <a:lvl8pPr marL="9792200" algn="l" defTabSz="2797771" rtl="0" eaLnBrk="1" latinLnBrk="0" hangingPunct="1">
        <a:defRPr sz="5500" kern="1200">
          <a:solidFill>
            <a:schemeClr val="tx1"/>
          </a:solidFill>
          <a:latin typeface="+mn-lt"/>
          <a:ea typeface="+mn-ea"/>
          <a:cs typeface="+mn-cs"/>
        </a:defRPr>
      </a:lvl8pPr>
      <a:lvl9pPr marL="11191086" algn="l" defTabSz="2797771" rtl="0" eaLnBrk="1" latinLnBrk="0" hangingPunct="1">
        <a:defRPr sz="5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mailto:zaneta.navickiene@mruni.e" TargetMode="External"/><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uapvalintas stačiakampis 23">
            <a:extLst>
              <a:ext uri="{FF2B5EF4-FFF2-40B4-BE49-F238E27FC236}">
                <a16:creationId xmlns:a16="http://schemas.microsoft.com/office/drawing/2014/main" xmlns="" id="{36C9D358-C3D9-469F-AEFC-03DB74EC5F4F}"/>
              </a:ext>
            </a:extLst>
          </p:cNvPr>
          <p:cNvSpPr/>
          <p:nvPr/>
        </p:nvSpPr>
        <p:spPr>
          <a:xfrm>
            <a:off x="375116" y="10394171"/>
            <a:ext cx="9640260" cy="12301706"/>
          </a:xfrm>
          <a:prstGeom prst="roundRect">
            <a:avLst>
              <a:gd name="adj" fmla="val 668"/>
            </a:avLst>
          </a:prstGeom>
          <a:ln w="57150">
            <a:solidFill>
              <a:srgbClr val="3039C8"/>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spcBef>
                <a:spcPts val="600"/>
              </a:spcBef>
              <a:defRPr/>
            </a:pPr>
            <a:endParaRPr lang="lt-LT" dirty="0">
              <a:latin typeface="Georgia" pitchFamily="18" charset="0"/>
              <a:cs typeface="Times New Roman" pitchFamily="18" charset="0"/>
            </a:endParaRPr>
          </a:p>
          <a:p>
            <a:pPr algn="ctr" eaLnBrk="1" hangingPunct="1">
              <a:spcBef>
                <a:spcPts val="600"/>
              </a:spcBef>
              <a:defRPr/>
            </a:pPr>
            <a:endParaRPr lang="lt-LT" dirty="0">
              <a:latin typeface="Georgia" pitchFamily="18" charset="0"/>
              <a:cs typeface="Times New Roman" pitchFamily="18" charset="0"/>
            </a:endParaRPr>
          </a:p>
          <a:p>
            <a:pPr algn="ctr" eaLnBrk="1" hangingPunct="1">
              <a:spcBef>
                <a:spcPts val="600"/>
              </a:spcBef>
              <a:defRPr/>
            </a:pPr>
            <a:endParaRPr lang="lt-LT" dirty="0">
              <a:latin typeface="Georgia" pitchFamily="18" charset="0"/>
              <a:cs typeface="Times New Roman" pitchFamily="18" charset="0"/>
            </a:endParaRPr>
          </a:p>
          <a:p>
            <a:pPr algn="ctr" eaLnBrk="1" hangingPunct="1">
              <a:spcBef>
                <a:spcPts val="600"/>
              </a:spcBef>
              <a:defRPr/>
            </a:pPr>
            <a:endParaRPr lang="lt-LT" dirty="0">
              <a:latin typeface="Georgia" pitchFamily="18" charset="0"/>
              <a:cs typeface="Times New Roman" pitchFamily="18" charset="0"/>
            </a:endParaRPr>
          </a:p>
          <a:p>
            <a:pPr algn="ctr" eaLnBrk="1" hangingPunct="1">
              <a:spcBef>
                <a:spcPts val="600"/>
              </a:spcBef>
              <a:defRPr/>
            </a:pPr>
            <a:endParaRPr lang="lt-LT" dirty="0">
              <a:latin typeface="Georgia" pitchFamily="18" charset="0"/>
              <a:cs typeface="Times New Roman" pitchFamily="18" charset="0"/>
            </a:endParaRPr>
          </a:p>
          <a:p>
            <a:pPr algn="ctr" eaLnBrk="1" hangingPunct="1">
              <a:spcBef>
                <a:spcPts val="600"/>
              </a:spcBef>
              <a:defRPr/>
            </a:pPr>
            <a:endParaRPr lang="lt-LT" dirty="0">
              <a:latin typeface="Georgia" pitchFamily="18" charset="0"/>
              <a:cs typeface="Times New Roman" pitchFamily="18" charset="0"/>
            </a:endParaRPr>
          </a:p>
          <a:p>
            <a:pPr algn="ctr" eaLnBrk="1" hangingPunct="1">
              <a:spcBef>
                <a:spcPts val="600"/>
              </a:spcBef>
              <a:defRPr/>
            </a:pPr>
            <a:endParaRPr lang="lt-LT" dirty="0">
              <a:latin typeface="Georgia" pitchFamily="18" charset="0"/>
              <a:cs typeface="Times New Roman" pitchFamily="18" charset="0"/>
            </a:endParaRPr>
          </a:p>
          <a:p>
            <a:pPr algn="ctr" eaLnBrk="1" hangingPunct="1">
              <a:spcBef>
                <a:spcPts val="600"/>
              </a:spcBef>
              <a:defRPr/>
            </a:pPr>
            <a:endParaRPr lang="lt-LT" dirty="0">
              <a:latin typeface="Georgia" pitchFamily="18" charset="0"/>
              <a:cs typeface="Times New Roman" pitchFamily="18" charset="0"/>
            </a:endParaRPr>
          </a:p>
          <a:p>
            <a:pPr algn="ctr" eaLnBrk="1" hangingPunct="1">
              <a:spcBef>
                <a:spcPts val="600"/>
              </a:spcBef>
              <a:defRPr/>
            </a:pPr>
            <a:endParaRPr lang="lt-LT" dirty="0">
              <a:latin typeface="Georgia" pitchFamily="18" charset="0"/>
              <a:cs typeface="Times New Roman" pitchFamily="18" charset="0"/>
            </a:endParaRPr>
          </a:p>
          <a:p>
            <a:pPr algn="ctr" eaLnBrk="1" hangingPunct="1">
              <a:spcBef>
                <a:spcPts val="600"/>
              </a:spcBef>
              <a:defRPr/>
            </a:pPr>
            <a:endParaRPr lang="lt-LT" dirty="0">
              <a:latin typeface="Georgia" pitchFamily="18" charset="0"/>
              <a:cs typeface="Times New Roman" pitchFamily="18" charset="0"/>
            </a:endParaRPr>
          </a:p>
          <a:p>
            <a:pPr algn="ctr" eaLnBrk="1" hangingPunct="1">
              <a:spcBef>
                <a:spcPts val="600"/>
              </a:spcBef>
              <a:defRPr/>
            </a:pPr>
            <a:endParaRPr lang="lt-LT" dirty="0">
              <a:latin typeface="Georgia" pitchFamily="18" charset="0"/>
              <a:cs typeface="Times New Roman" pitchFamily="18" charset="0"/>
            </a:endParaRPr>
          </a:p>
          <a:p>
            <a:pPr algn="ctr" eaLnBrk="1" hangingPunct="1">
              <a:spcBef>
                <a:spcPts val="600"/>
              </a:spcBef>
              <a:defRPr/>
            </a:pPr>
            <a:endParaRPr lang="lt-LT" dirty="0">
              <a:latin typeface="Georgia" pitchFamily="18" charset="0"/>
              <a:cs typeface="Times New Roman" pitchFamily="18" charset="0"/>
            </a:endParaRPr>
          </a:p>
          <a:p>
            <a:pPr algn="ctr" eaLnBrk="1" hangingPunct="1">
              <a:spcBef>
                <a:spcPts val="600"/>
              </a:spcBef>
              <a:defRPr/>
            </a:pPr>
            <a:endParaRPr lang="lt-LT" dirty="0">
              <a:latin typeface="Georgia" pitchFamily="18" charset="0"/>
              <a:cs typeface="Times New Roman" pitchFamily="18" charset="0"/>
            </a:endParaRPr>
          </a:p>
          <a:p>
            <a:pPr algn="ctr" eaLnBrk="1" hangingPunct="1">
              <a:spcBef>
                <a:spcPts val="600"/>
              </a:spcBef>
              <a:defRPr/>
            </a:pPr>
            <a:endParaRPr lang="lt-LT" dirty="0">
              <a:latin typeface="Georgia" pitchFamily="18" charset="0"/>
              <a:cs typeface="Times New Roman" pitchFamily="18" charset="0"/>
            </a:endParaRPr>
          </a:p>
          <a:p>
            <a:pPr algn="ctr" eaLnBrk="1" hangingPunct="1">
              <a:spcBef>
                <a:spcPts val="600"/>
              </a:spcBef>
              <a:defRPr/>
            </a:pPr>
            <a:endParaRPr lang="lt-LT" dirty="0">
              <a:latin typeface="Georgia" pitchFamily="18" charset="0"/>
              <a:cs typeface="Times New Roman" pitchFamily="18" charset="0"/>
            </a:endParaRPr>
          </a:p>
          <a:p>
            <a:pPr algn="ctr" eaLnBrk="1" hangingPunct="1">
              <a:spcBef>
                <a:spcPts val="600"/>
              </a:spcBef>
              <a:defRPr/>
            </a:pPr>
            <a:endParaRPr lang="lt-LT" dirty="0">
              <a:latin typeface="Georgia" pitchFamily="18" charset="0"/>
              <a:cs typeface="Times New Roman" pitchFamily="18" charset="0"/>
            </a:endParaRPr>
          </a:p>
          <a:p>
            <a:pPr algn="ctr" eaLnBrk="1" hangingPunct="1">
              <a:spcBef>
                <a:spcPts val="600"/>
              </a:spcBef>
              <a:defRPr/>
            </a:pPr>
            <a:endParaRPr lang="lt-LT" dirty="0">
              <a:latin typeface="Georgia" pitchFamily="18" charset="0"/>
              <a:cs typeface="Times New Roman" pitchFamily="18" charset="0"/>
            </a:endParaRPr>
          </a:p>
          <a:p>
            <a:pPr algn="ctr" eaLnBrk="1" hangingPunct="1">
              <a:spcBef>
                <a:spcPts val="600"/>
              </a:spcBef>
              <a:defRPr/>
            </a:pPr>
            <a:endParaRPr lang="lt-LT" dirty="0">
              <a:latin typeface="Georgia" pitchFamily="18" charset="0"/>
              <a:cs typeface="Times New Roman" pitchFamily="18" charset="0"/>
            </a:endParaRPr>
          </a:p>
          <a:p>
            <a:pPr algn="ctr" eaLnBrk="1" hangingPunct="1">
              <a:spcBef>
                <a:spcPts val="600"/>
              </a:spcBef>
              <a:defRPr/>
            </a:pPr>
            <a:endParaRPr lang="lt-LT" dirty="0">
              <a:latin typeface="Georgia" pitchFamily="18" charset="0"/>
              <a:cs typeface="Times New Roman" pitchFamily="18" charset="0"/>
            </a:endParaRPr>
          </a:p>
          <a:p>
            <a:pPr algn="ctr" eaLnBrk="1" hangingPunct="1">
              <a:spcBef>
                <a:spcPts val="600"/>
              </a:spcBef>
              <a:defRPr/>
            </a:pPr>
            <a:endParaRPr lang="lt-LT" dirty="0">
              <a:latin typeface="Georgia" pitchFamily="18" charset="0"/>
              <a:cs typeface="Times New Roman" pitchFamily="18" charset="0"/>
            </a:endParaRPr>
          </a:p>
          <a:p>
            <a:pPr algn="ctr" eaLnBrk="1" hangingPunct="1">
              <a:spcBef>
                <a:spcPts val="600"/>
              </a:spcBef>
              <a:defRPr/>
            </a:pPr>
            <a:endParaRPr lang="lt-LT" dirty="0">
              <a:latin typeface="Georgia" pitchFamily="18" charset="0"/>
              <a:cs typeface="Times New Roman" pitchFamily="18" charset="0"/>
            </a:endParaRPr>
          </a:p>
          <a:p>
            <a:pPr algn="ctr" eaLnBrk="1" hangingPunct="1">
              <a:spcBef>
                <a:spcPts val="600"/>
              </a:spcBef>
              <a:defRPr/>
            </a:pPr>
            <a:endParaRPr lang="lt-LT" dirty="0">
              <a:latin typeface="Georgia" pitchFamily="18" charset="0"/>
              <a:cs typeface="Times New Roman" pitchFamily="18" charset="0"/>
            </a:endParaRPr>
          </a:p>
          <a:p>
            <a:pPr algn="ctr" eaLnBrk="1" hangingPunct="1">
              <a:spcBef>
                <a:spcPts val="600"/>
              </a:spcBef>
              <a:defRPr/>
            </a:pPr>
            <a:endParaRPr lang="lt-LT" dirty="0">
              <a:latin typeface="Georgia" pitchFamily="18" charset="0"/>
              <a:cs typeface="Times New Roman" pitchFamily="18" charset="0"/>
            </a:endParaRPr>
          </a:p>
          <a:p>
            <a:pPr algn="ctr" eaLnBrk="1" hangingPunct="1">
              <a:spcBef>
                <a:spcPts val="600"/>
              </a:spcBef>
              <a:defRPr/>
            </a:pPr>
            <a:endParaRPr lang="lt-LT" dirty="0">
              <a:latin typeface="Georgia" pitchFamily="18" charset="0"/>
              <a:cs typeface="Times New Roman" pitchFamily="18" charset="0"/>
            </a:endParaRPr>
          </a:p>
          <a:p>
            <a:pPr algn="ctr" eaLnBrk="1" hangingPunct="1">
              <a:spcBef>
                <a:spcPts val="600"/>
              </a:spcBef>
              <a:defRPr/>
            </a:pPr>
            <a:endParaRPr lang="lt-LT" dirty="0">
              <a:latin typeface="Georgia" pitchFamily="18" charset="0"/>
              <a:cs typeface="Times New Roman" pitchFamily="18" charset="0"/>
            </a:endParaRPr>
          </a:p>
          <a:p>
            <a:pPr algn="ctr" eaLnBrk="1" hangingPunct="1">
              <a:spcBef>
                <a:spcPts val="600"/>
              </a:spcBef>
              <a:defRPr/>
            </a:pPr>
            <a:endParaRPr lang="lt-LT" dirty="0">
              <a:latin typeface="Georgia" pitchFamily="18" charset="0"/>
              <a:cs typeface="Times New Roman" pitchFamily="18" charset="0"/>
            </a:endParaRPr>
          </a:p>
          <a:p>
            <a:pPr algn="ctr" eaLnBrk="1" hangingPunct="1">
              <a:spcBef>
                <a:spcPts val="600"/>
              </a:spcBef>
              <a:defRPr/>
            </a:pPr>
            <a:endParaRPr lang="lt-LT" dirty="0">
              <a:latin typeface="Georgia" pitchFamily="18" charset="0"/>
              <a:cs typeface="Times New Roman" pitchFamily="18" charset="0"/>
            </a:endParaRPr>
          </a:p>
          <a:p>
            <a:pPr algn="ctr" eaLnBrk="1" hangingPunct="1">
              <a:spcBef>
                <a:spcPts val="600"/>
              </a:spcBef>
              <a:defRPr/>
            </a:pPr>
            <a:endParaRPr lang="lt-LT" dirty="0">
              <a:latin typeface="Georgia" pitchFamily="18" charset="0"/>
              <a:cs typeface="Times New Roman" pitchFamily="18" charset="0"/>
            </a:endParaRPr>
          </a:p>
          <a:p>
            <a:pPr algn="ctr" eaLnBrk="1" hangingPunct="1">
              <a:spcBef>
                <a:spcPts val="600"/>
              </a:spcBef>
              <a:defRPr/>
            </a:pPr>
            <a:endParaRPr lang="lt-LT" dirty="0">
              <a:latin typeface="Georgia" pitchFamily="18" charset="0"/>
              <a:cs typeface="Times New Roman" pitchFamily="18" charset="0"/>
            </a:endParaRPr>
          </a:p>
          <a:p>
            <a:pPr algn="ctr" eaLnBrk="1" hangingPunct="1">
              <a:spcBef>
                <a:spcPts val="600"/>
              </a:spcBef>
              <a:defRPr/>
            </a:pPr>
            <a:endParaRPr lang="lt-LT" sz="900" dirty="0">
              <a:latin typeface="Georgia" pitchFamily="18" charset="0"/>
              <a:cs typeface="Times New Roman" pitchFamily="18" charset="0"/>
            </a:endParaRPr>
          </a:p>
          <a:p>
            <a:pPr algn="ctr" eaLnBrk="1" hangingPunct="1">
              <a:spcBef>
                <a:spcPts val="600"/>
              </a:spcBef>
              <a:defRPr/>
            </a:pPr>
            <a:endParaRPr lang="lt-LT" sz="800" dirty="0">
              <a:latin typeface="Georgia" pitchFamily="18" charset="0"/>
              <a:cs typeface="Times New Roman" pitchFamily="18" charset="0"/>
            </a:endParaRPr>
          </a:p>
        </p:txBody>
      </p:sp>
      <p:sp>
        <p:nvSpPr>
          <p:cNvPr id="2050" name="Text Box 11">
            <a:extLst>
              <a:ext uri="{FF2B5EF4-FFF2-40B4-BE49-F238E27FC236}">
                <a16:creationId xmlns:a16="http://schemas.microsoft.com/office/drawing/2014/main" xmlns="" id="{EBDB39E9-AC66-414F-B8ED-F9087D9F19EF}"/>
              </a:ext>
            </a:extLst>
          </p:cNvPr>
          <p:cNvSpPr txBox="1">
            <a:spLocks noChangeArrowheads="1"/>
          </p:cNvSpPr>
          <p:nvPr/>
        </p:nvSpPr>
        <p:spPr bwMode="auto">
          <a:xfrm>
            <a:off x="303911" y="4360878"/>
            <a:ext cx="19288095" cy="5733609"/>
          </a:xfrm>
          <a:prstGeom prst="roundRect">
            <a:avLst>
              <a:gd name="adj" fmla="val 0"/>
            </a:avLst>
          </a:prstGeom>
          <a:noFill/>
          <a:ln w="57150">
            <a:solidFill>
              <a:srgbClr val="3039C8"/>
            </a:solidFill>
          </a:ln>
        </p:spPr>
        <p:style>
          <a:lnRef idx="1">
            <a:schemeClr val="accent4"/>
          </a:lnRef>
          <a:fillRef idx="3">
            <a:schemeClr val="accent4"/>
          </a:fillRef>
          <a:effectRef idx="2">
            <a:schemeClr val="accent4"/>
          </a:effectRef>
          <a:fontRef idx="minor">
            <a:schemeClr val="lt1"/>
          </a:fontRef>
        </p:style>
        <p:txBody>
          <a:bodyPr lIns="538011" tIns="269007" rIns="538011" bIns="538011"/>
          <a:lstStyle>
            <a:lvl1pPr eaLnBrk="0" hangingPunct="0">
              <a:defRPr>
                <a:solidFill>
                  <a:schemeClr val="tx1"/>
                </a:solidFill>
                <a:latin typeface="Helvetica" pitchFamily="34" charset="0"/>
                <a:ea typeface="ＭＳ Ｐゴシック" pitchFamily="34" charset="-128"/>
              </a:defRPr>
            </a:lvl1pPr>
            <a:lvl2pPr marL="742950" indent="-285750" eaLnBrk="0" hangingPunct="0">
              <a:defRPr>
                <a:solidFill>
                  <a:schemeClr val="tx1"/>
                </a:solidFill>
                <a:latin typeface="Helvetica" pitchFamily="34" charset="0"/>
                <a:ea typeface="ＭＳ Ｐゴシック" pitchFamily="34" charset="-128"/>
              </a:defRPr>
            </a:lvl2pPr>
            <a:lvl3pPr marL="1143000" indent="-228600" eaLnBrk="0" hangingPunct="0">
              <a:defRPr>
                <a:solidFill>
                  <a:schemeClr val="tx1"/>
                </a:solidFill>
                <a:latin typeface="Helvetica" pitchFamily="34" charset="0"/>
                <a:ea typeface="ＭＳ Ｐゴシック" pitchFamily="34" charset="-128"/>
              </a:defRPr>
            </a:lvl3pPr>
            <a:lvl4pPr marL="1600200" indent="-228600" eaLnBrk="0" hangingPunct="0">
              <a:defRPr>
                <a:solidFill>
                  <a:schemeClr val="tx1"/>
                </a:solidFill>
                <a:latin typeface="Helvetica" pitchFamily="34" charset="0"/>
                <a:ea typeface="ＭＳ Ｐゴシック" pitchFamily="34" charset="-128"/>
              </a:defRPr>
            </a:lvl4pPr>
            <a:lvl5pPr marL="2057400" indent="-228600" eaLnBrk="0" hangingPunct="0">
              <a:defRPr>
                <a:solidFill>
                  <a:schemeClr val="tx1"/>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Helvetica" pitchFamily="34" charset="0"/>
                <a:ea typeface="ＭＳ Ｐゴシック" pitchFamily="34" charset="-128"/>
              </a:defRPr>
            </a:lvl9pPr>
          </a:lstStyle>
          <a:p>
            <a:pPr algn="just"/>
            <a:r>
              <a:rPr lang="en-GB" sz="2000" b="1" dirty="0">
                <a:cs typeface="Helvetica" panose="020B0604020202020204" pitchFamily="34" charset="0"/>
              </a:rPr>
              <a:t>Introduction (Including the problem of the research)</a:t>
            </a:r>
            <a:endParaRPr lang="lt-LT" sz="2000" b="1" dirty="0">
              <a:cs typeface="Helvetica" panose="020B0604020202020204" pitchFamily="34" charset="0"/>
            </a:endParaRPr>
          </a:p>
          <a:p>
            <a:pPr algn="just"/>
            <a:endParaRPr lang="lt-LT" sz="2000" b="1" dirty="0">
              <a:cs typeface="Helvetica" panose="020B0604020202020204" pitchFamily="34" charset="0"/>
            </a:endParaRPr>
          </a:p>
          <a:p>
            <a:pPr algn="just"/>
            <a:r>
              <a:rPr lang="en-US" sz="2000" dirty="0">
                <a:cs typeface="Helvetica" panose="020B0604020202020204" pitchFamily="34" charset="0"/>
              </a:rPr>
              <a:t>At present, the baggage of valued knowledge and practical skills already available.</a:t>
            </a:r>
            <a:r>
              <a:rPr lang="lt-LT" sz="2000" dirty="0">
                <a:cs typeface="Helvetica" panose="020B0604020202020204" pitchFamily="34" charset="0"/>
              </a:rPr>
              <a:t> </a:t>
            </a:r>
            <a:r>
              <a:rPr lang="en-US" sz="2000" dirty="0">
                <a:cs typeface="Helvetica" panose="020B0604020202020204" pitchFamily="34" charset="0"/>
              </a:rPr>
              <a:t>Therefore, it is important to use the experience of adults in academic studies as well as in competence development.</a:t>
            </a:r>
            <a:r>
              <a:rPr lang="lt-LT" sz="2000" dirty="0">
                <a:cs typeface="Helvetica" panose="020B0604020202020204" pitchFamily="34" charset="0"/>
              </a:rPr>
              <a:t> </a:t>
            </a:r>
            <a:r>
              <a:rPr lang="en-US" sz="2000" dirty="0">
                <a:cs typeface="Helvetica" panose="020B0604020202020204" pitchFamily="34" charset="0"/>
              </a:rPr>
              <a:t>The training of future and existing police officers is exceptional. It is important to deal with the practical situations in which officers operate in the performance of their duties. Often such situations are characterized by critical thinking, quick response to the situation and problem solving, ensuring public safety.</a:t>
            </a:r>
            <a:r>
              <a:rPr lang="lt-LT" sz="2000" dirty="0">
                <a:cs typeface="Helvetica" panose="020B0604020202020204" pitchFamily="34" charset="0"/>
              </a:rPr>
              <a:t> </a:t>
            </a:r>
            <a:r>
              <a:rPr lang="en-US" sz="2000" dirty="0">
                <a:cs typeface="Helvetica" panose="020B0604020202020204" pitchFamily="34" charset="0"/>
              </a:rPr>
              <a:t>Therefore, teaching methods such as case studies are not only popular. It is important (significant) to involve participants in active action to achieve training goals and prepare to work in practice to ensure public safety. Recently, during the training in the virtual space, it is important to convey the theoretical and practical relevance of the presented topic by using modern teaching methods focused on the solution of practical problems. The research raises the problem: how to implement this in the pandemic situation when training is organized in a virtual space?</a:t>
            </a:r>
            <a:endParaRPr lang="lt-LT" sz="2000" dirty="0">
              <a:cs typeface="Helvetica" panose="020B0604020202020204" pitchFamily="34" charset="0"/>
            </a:endParaRPr>
          </a:p>
          <a:p>
            <a:pPr algn="just"/>
            <a:r>
              <a:rPr lang="en-US" sz="2000" dirty="0">
                <a:cs typeface="Helvetica" panose="020B0604020202020204" pitchFamily="34" charset="0"/>
              </a:rPr>
              <a:t>This presentation analyzes the peculiarities of national training of Lithuanian police officers</a:t>
            </a:r>
            <a:r>
              <a:rPr lang="lt-LT" sz="2000" dirty="0">
                <a:cs typeface="Helvetica" panose="020B0604020202020204" pitchFamily="34" charset="0"/>
              </a:rPr>
              <a:t> (</a:t>
            </a:r>
            <a:r>
              <a:rPr lang="en-US" sz="2000" dirty="0">
                <a:cs typeface="Helvetica" panose="020B0604020202020204" pitchFamily="34" charset="0"/>
              </a:rPr>
              <a:t>students, future police officers</a:t>
            </a:r>
            <a:r>
              <a:rPr lang="lt-LT" sz="2000" dirty="0">
                <a:cs typeface="Helvetica" panose="020B0604020202020204" pitchFamily="34" charset="0"/>
              </a:rPr>
              <a:t>) </a:t>
            </a:r>
            <a:r>
              <a:rPr lang="en-US" sz="2000" dirty="0">
                <a:cs typeface="Helvetica" panose="020B0604020202020204" pitchFamily="34" charset="0"/>
              </a:rPr>
              <a:t>(Organization of Pre-trial Investigation Activities) (12 lectures, organized in December 2020) and international training of Moldovan police officers (in the framework of an international project) “Leadership” and “Train the Trainers” (2 sessions, 16 lectures, organized in January 2021). </a:t>
            </a:r>
            <a:endParaRPr lang="lt-LT" sz="2000" dirty="0">
              <a:cs typeface="Helvetica" panose="020B0604020202020204" pitchFamily="34" charset="0"/>
            </a:endParaRPr>
          </a:p>
          <a:p>
            <a:pPr algn="just"/>
            <a:r>
              <a:rPr lang="en-US" sz="2000" b="1" u="sng" dirty="0">
                <a:cs typeface="Helvetica" panose="020B0604020202020204" pitchFamily="34" charset="0"/>
              </a:rPr>
              <a:t>The aim of research. </a:t>
            </a:r>
            <a:r>
              <a:rPr lang="en-US" sz="2000" dirty="0">
                <a:cs typeface="Helvetica" panose="020B0604020202020204" pitchFamily="34" charset="0"/>
              </a:rPr>
              <a:t>Assess the attractiveness of national and international training methods</a:t>
            </a:r>
            <a:r>
              <a:rPr lang="lt-LT" sz="2000" dirty="0">
                <a:cs typeface="Helvetica" panose="020B0604020202020204" pitchFamily="34" charset="0"/>
              </a:rPr>
              <a:t>. </a:t>
            </a:r>
            <a:r>
              <a:rPr lang="en-US" sz="2000" dirty="0">
                <a:cs typeface="Helvetica" panose="020B0604020202020204" pitchFamily="34" charset="0"/>
              </a:rPr>
              <a:t> </a:t>
            </a:r>
          </a:p>
          <a:p>
            <a:pPr algn="just"/>
            <a:r>
              <a:rPr lang="en-US" sz="2000" b="1" u="sng" dirty="0">
                <a:cs typeface="Helvetica" panose="020B0604020202020204" pitchFamily="34" charset="0"/>
              </a:rPr>
              <a:t>Objectives</a:t>
            </a:r>
            <a:r>
              <a:rPr lang="lt-LT" sz="2000" b="1" u="sng" dirty="0">
                <a:cs typeface="Helvetica" panose="020B0604020202020204" pitchFamily="34" charset="0"/>
              </a:rPr>
              <a:t>.</a:t>
            </a:r>
            <a:r>
              <a:rPr lang="lt-LT" sz="2000" dirty="0">
                <a:cs typeface="Helvetica" panose="020B0604020202020204" pitchFamily="34" charset="0"/>
              </a:rPr>
              <a:t> </a:t>
            </a:r>
            <a:r>
              <a:rPr lang="en-US" sz="2000" dirty="0">
                <a:cs typeface="Helvetica" panose="020B0604020202020204" pitchFamily="34" charset="0"/>
              </a:rPr>
              <a:t>Realizing this aim two main objectives are raised</a:t>
            </a:r>
            <a:r>
              <a:rPr lang="lt-LT" sz="2000" dirty="0">
                <a:cs typeface="Helvetica" panose="020B0604020202020204" pitchFamily="34" charset="0"/>
              </a:rPr>
              <a:t>. </a:t>
            </a:r>
            <a:r>
              <a:rPr lang="en-US" sz="2000" dirty="0">
                <a:cs typeface="Helvetica" panose="020B0604020202020204" pitchFamily="34" charset="0"/>
              </a:rPr>
              <a:t>Firstly, to evaluate the peculiarities of the trainings organized in the virtual space and secondly</a:t>
            </a:r>
            <a:r>
              <a:rPr lang="lt-LT" sz="2000" dirty="0">
                <a:cs typeface="Helvetica" panose="020B0604020202020204" pitchFamily="34" charset="0"/>
              </a:rPr>
              <a:t>,</a:t>
            </a:r>
            <a:r>
              <a:rPr lang="en-US" sz="2000" dirty="0">
                <a:cs typeface="Helvetica" panose="020B0604020202020204" pitchFamily="34" charset="0"/>
              </a:rPr>
              <a:t> to identify attractive, successful practices of the mentioned trainings.</a:t>
            </a:r>
          </a:p>
          <a:p>
            <a:pPr algn="just"/>
            <a:r>
              <a:rPr lang="en-US" sz="2000" b="1" u="sng" dirty="0">
                <a:cs typeface="Helvetica" panose="020B0604020202020204" pitchFamily="34" charset="0"/>
              </a:rPr>
              <a:t>The methods of the research</a:t>
            </a:r>
            <a:r>
              <a:rPr lang="lt-LT" sz="2000" b="1" u="sng" dirty="0">
                <a:cs typeface="Helvetica" panose="020B0604020202020204" pitchFamily="34" charset="0"/>
              </a:rPr>
              <a:t>. </a:t>
            </a:r>
            <a:r>
              <a:rPr lang="en-US" sz="2000" dirty="0">
                <a:cs typeface="Helvetica" panose="020B0604020202020204" pitchFamily="34" charset="0"/>
              </a:rPr>
              <a:t>The methods of critical and systematic analysis used in the study were applied to analyze and summarize the main features of training in virtual space and to identify their attractive formats.</a:t>
            </a:r>
          </a:p>
        </p:txBody>
      </p:sp>
      <p:sp>
        <p:nvSpPr>
          <p:cNvPr id="3077" name="Text Box 14">
            <a:extLst>
              <a:ext uri="{FF2B5EF4-FFF2-40B4-BE49-F238E27FC236}">
                <a16:creationId xmlns:a16="http://schemas.microsoft.com/office/drawing/2014/main" xmlns="" id="{2A999DD9-8642-4A06-AC25-E13B9B82E9E1}"/>
              </a:ext>
            </a:extLst>
          </p:cNvPr>
          <p:cNvSpPr txBox="1">
            <a:spLocks noChangeArrowheads="1"/>
          </p:cNvSpPr>
          <p:nvPr/>
        </p:nvSpPr>
        <p:spPr bwMode="auto">
          <a:xfrm>
            <a:off x="389347" y="3029320"/>
            <a:ext cx="19594235" cy="1341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161404" tIns="161404" rIns="161404" bIns="161404">
            <a:spAutoFit/>
          </a:bodyPr>
          <a:lstStyle>
            <a:lvl1pPr>
              <a:defRPr>
                <a:solidFill>
                  <a:schemeClr val="tx1"/>
                </a:solidFill>
                <a:latin typeface="Helvetica" panose="020B0604020202020204" pitchFamily="34" charset="0"/>
                <a:ea typeface="ＭＳ Ｐゴシック" panose="020B0600070205080204" pitchFamily="34" charset="-128"/>
              </a:defRPr>
            </a:lvl1pPr>
            <a:lvl2pPr marL="742950" indent="-285750">
              <a:defRPr>
                <a:solidFill>
                  <a:schemeClr val="tx1"/>
                </a:solidFill>
                <a:latin typeface="Helvetica" panose="020B0604020202020204" pitchFamily="34" charset="0"/>
                <a:ea typeface="ＭＳ Ｐゴシック" panose="020B0600070205080204" pitchFamily="34" charset="-128"/>
              </a:defRPr>
            </a:lvl2pPr>
            <a:lvl3pPr marL="1143000" indent="-228600">
              <a:defRPr>
                <a:solidFill>
                  <a:schemeClr val="tx1"/>
                </a:solidFill>
                <a:latin typeface="Helvetica" panose="020B0604020202020204" pitchFamily="34" charset="0"/>
                <a:ea typeface="ＭＳ Ｐゴシック" panose="020B0600070205080204" pitchFamily="34" charset="-128"/>
              </a:defRPr>
            </a:lvl3pPr>
            <a:lvl4pPr marL="1600200" indent="-228600">
              <a:defRPr>
                <a:solidFill>
                  <a:schemeClr val="tx1"/>
                </a:solidFill>
                <a:latin typeface="Helvetica" panose="020B0604020202020204" pitchFamily="34" charset="0"/>
                <a:ea typeface="ＭＳ Ｐゴシック" panose="020B0600070205080204" pitchFamily="34" charset="-128"/>
              </a:defRPr>
            </a:lvl4pPr>
            <a:lvl5pPr marL="2057400" indent="-228600">
              <a:defRPr>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9pPr>
          </a:lstStyle>
          <a:p>
            <a:pPr algn="ctr"/>
            <a:r>
              <a:rPr lang="lt-LT" sz="2400" dirty="0">
                <a:latin typeface="Times New Roman" panose="02020603050405020304" pitchFamily="18" charset="0"/>
                <a:cs typeface="Times New Roman" panose="02020603050405020304" pitchFamily="18" charset="0"/>
              </a:rPr>
              <a:t>Prof. dr.</a:t>
            </a:r>
            <a:r>
              <a:rPr lang="lt-LT" sz="2400" b="1" dirty="0">
                <a:latin typeface="Times New Roman" panose="02020603050405020304" pitchFamily="18" charset="0"/>
                <a:cs typeface="Times New Roman" panose="02020603050405020304" pitchFamily="18" charset="0"/>
              </a:rPr>
              <a:t> Žaneta Navickienė</a:t>
            </a:r>
          </a:p>
          <a:p>
            <a:pPr algn="ctr"/>
            <a:r>
              <a:rPr lang="lt-LT" sz="2000" i="1" dirty="0" err="1">
                <a:latin typeface="Times New Roman" panose="02020603050405020304" pitchFamily="18" charset="0"/>
                <a:cs typeface="Times New Roman" panose="02020603050405020304" pitchFamily="18" charset="0"/>
              </a:rPr>
              <a:t>Public</a:t>
            </a:r>
            <a:r>
              <a:rPr lang="lt-LT" sz="2000" i="1" dirty="0">
                <a:latin typeface="Times New Roman" panose="02020603050405020304" pitchFamily="18" charset="0"/>
                <a:cs typeface="Times New Roman" panose="02020603050405020304" pitchFamily="18" charset="0"/>
              </a:rPr>
              <a:t> </a:t>
            </a:r>
            <a:r>
              <a:rPr lang="lt-LT" sz="2000" i="1" dirty="0" err="1">
                <a:latin typeface="Times New Roman" panose="02020603050405020304" pitchFamily="18" charset="0"/>
                <a:cs typeface="Times New Roman" panose="02020603050405020304" pitchFamily="18" charset="0"/>
              </a:rPr>
              <a:t>Security</a:t>
            </a:r>
            <a:r>
              <a:rPr lang="lt-LT" sz="2000" i="1" dirty="0">
                <a:latin typeface="Times New Roman" panose="02020603050405020304" pitchFamily="18" charset="0"/>
                <a:cs typeface="Times New Roman" panose="02020603050405020304" pitchFamily="18" charset="0"/>
              </a:rPr>
              <a:t> </a:t>
            </a:r>
            <a:r>
              <a:rPr lang="lt-LT" sz="2000" i="1" dirty="0" err="1">
                <a:latin typeface="Times New Roman" panose="02020603050405020304" pitchFamily="18" charset="0"/>
                <a:cs typeface="Times New Roman" panose="02020603050405020304" pitchFamily="18" charset="0"/>
              </a:rPr>
              <a:t>Academy</a:t>
            </a:r>
            <a:r>
              <a:rPr lang="lt-LT" sz="2000" i="1" dirty="0">
                <a:latin typeface="Times New Roman" panose="02020603050405020304" pitchFamily="18" charset="0"/>
                <a:cs typeface="Times New Roman" panose="02020603050405020304" pitchFamily="18" charset="0"/>
              </a:rPr>
              <a:t> </a:t>
            </a:r>
            <a:r>
              <a:rPr lang="lt-LT" sz="2000" i="1" dirty="0" err="1">
                <a:latin typeface="Times New Roman" panose="02020603050405020304" pitchFamily="18" charset="0"/>
                <a:cs typeface="Times New Roman" panose="02020603050405020304" pitchFamily="18" charset="0"/>
              </a:rPr>
              <a:t>of</a:t>
            </a:r>
            <a:r>
              <a:rPr lang="lt-LT" sz="2000" i="1" dirty="0">
                <a:latin typeface="Times New Roman" panose="02020603050405020304" pitchFamily="18" charset="0"/>
                <a:cs typeface="Times New Roman" panose="02020603050405020304" pitchFamily="18" charset="0"/>
              </a:rPr>
              <a:t> Mykolas Romeris </a:t>
            </a:r>
            <a:r>
              <a:rPr lang="en-US" sz="2000" i="1" dirty="0">
                <a:latin typeface="Times New Roman" panose="02020603050405020304" pitchFamily="18" charset="0"/>
                <a:cs typeface="Times New Roman" panose="02020603050405020304" pitchFamily="18" charset="0"/>
              </a:rPr>
              <a:t>University (</a:t>
            </a:r>
            <a:r>
              <a:rPr lang="lt-LT" sz="2000" i="1" dirty="0">
                <a:latin typeface="Times New Roman" panose="02020603050405020304" pitchFamily="18" charset="0"/>
                <a:cs typeface="Times New Roman" panose="02020603050405020304" pitchFamily="18" charset="0"/>
              </a:rPr>
              <a:t>Lithuania</a:t>
            </a:r>
            <a:r>
              <a:rPr lang="en-US" sz="2000" i="1" dirty="0">
                <a:latin typeface="Times New Roman" panose="02020603050405020304" pitchFamily="18" charset="0"/>
                <a:cs typeface="Times New Roman" panose="02020603050405020304" pitchFamily="18" charset="0"/>
              </a:rPr>
              <a:t>)</a:t>
            </a:r>
            <a:endParaRPr lang="lt-LT" sz="2000" dirty="0">
              <a:latin typeface="Times New Roman" panose="02020603050405020304" pitchFamily="18" charset="0"/>
              <a:cs typeface="Times New Roman" panose="02020603050405020304" pitchFamily="18" charset="0"/>
            </a:endParaRPr>
          </a:p>
          <a:p>
            <a:pPr algn="ctr"/>
            <a:r>
              <a:rPr lang="lt-LT" sz="2000" i="1" dirty="0" err="1">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xmlns="" val="tx"/>
                    </a:ext>
                  </a:extLst>
                </a:hlinkClick>
              </a:rPr>
              <a:t>zaneta.navickiene</a:t>
            </a:r>
            <a:r>
              <a:rPr lang="en-US" sz="2000" i="1"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xmlns="" val="tx"/>
                    </a:ext>
                  </a:extLst>
                </a:hlinkClick>
              </a:rPr>
              <a:t>@</a:t>
            </a:r>
            <a:r>
              <a:rPr lang="lt-LT" sz="2000" i="1"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xmlns="" val="tx"/>
                    </a:ext>
                  </a:extLst>
                </a:hlinkClick>
              </a:rPr>
              <a:t>mruni.e</a:t>
            </a:r>
            <a:r>
              <a:rPr lang="lt-LT" sz="2000" i="1" dirty="0">
                <a:latin typeface="Times New Roman" panose="02020603050405020304" pitchFamily="18" charset="0"/>
                <a:cs typeface="Times New Roman" panose="02020603050405020304" pitchFamily="18" charset="0"/>
              </a:rPr>
              <a:t>u</a:t>
            </a:r>
            <a:r>
              <a:rPr lang="en-US" sz="2000" i="1" u="sng" dirty="0">
                <a:latin typeface="Times New Roman" panose="02020603050405020304" pitchFamily="18" charset="0"/>
                <a:cs typeface="Times New Roman" panose="02020603050405020304" pitchFamily="18" charset="0"/>
              </a:rPr>
              <a:t> </a:t>
            </a:r>
            <a:endParaRPr lang="lt-LT" sz="2000" u="sng" dirty="0">
              <a:latin typeface="Times New Roman" panose="02020603050405020304" pitchFamily="18" charset="0"/>
              <a:cs typeface="Times New Roman" panose="02020603050405020304" pitchFamily="18" charset="0"/>
            </a:endParaRPr>
          </a:p>
        </p:txBody>
      </p:sp>
      <p:sp>
        <p:nvSpPr>
          <p:cNvPr id="3078" name="Rectangle 180">
            <a:extLst>
              <a:ext uri="{FF2B5EF4-FFF2-40B4-BE49-F238E27FC236}">
                <a16:creationId xmlns:a16="http://schemas.microsoft.com/office/drawing/2014/main" xmlns="" id="{A99B286D-1A52-4876-B90A-4158759A47F5}"/>
              </a:ext>
            </a:extLst>
          </p:cNvPr>
          <p:cNvSpPr>
            <a:spLocks noChangeArrowheads="1"/>
          </p:cNvSpPr>
          <p:nvPr/>
        </p:nvSpPr>
        <p:spPr bwMode="auto">
          <a:xfrm>
            <a:off x="314755" y="2186180"/>
            <a:ext cx="19554894" cy="546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3802" tIns="26901" rIns="53802" bIns="26901">
            <a:spAutoFit/>
          </a:bodyPr>
          <a:lstStyle>
            <a:lvl1pPr>
              <a:defRPr>
                <a:solidFill>
                  <a:schemeClr val="tx1"/>
                </a:solidFill>
                <a:latin typeface="Helvetica" panose="020B0604020202020204" pitchFamily="34" charset="0"/>
                <a:ea typeface="ＭＳ Ｐゴシック" panose="020B0600070205080204" pitchFamily="34" charset="-128"/>
              </a:defRPr>
            </a:lvl1pPr>
            <a:lvl2pPr marL="742950" indent="-285750">
              <a:defRPr>
                <a:solidFill>
                  <a:schemeClr val="tx1"/>
                </a:solidFill>
                <a:latin typeface="Helvetica" panose="020B0604020202020204" pitchFamily="34" charset="0"/>
                <a:ea typeface="ＭＳ Ｐゴシック" panose="020B0600070205080204" pitchFamily="34" charset="-128"/>
              </a:defRPr>
            </a:lvl2pPr>
            <a:lvl3pPr marL="1143000" indent="-228600">
              <a:defRPr>
                <a:solidFill>
                  <a:schemeClr val="tx1"/>
                </a:solidFill>
                <a:latin typeface="Helvetica" panose="020B0604020202020204" pitchFamily="34" charset="0"/>
                <a:ea typeface="ＭＳ Ｐゴシック" panose="020B0600070205080204" pitchFamily="34" charset="-128"/>
              </a:defRPr>
            </a:lvl3pPr>
            <a:lvl4pPr marL="1600200" indent="-228600">
              <a:defRPr>
                <a:solidFill>
                  <a:schemeClr val="tx1"/>
                </a:solidFill>
                <a:latin typeface="Helvetica" panose="020B0604020202020204" pitchFamily="34" charset="0"/>
                <a:ea typeface="ＭＳ Ｐゴシック" panose="020B0600070205080204" pitchFamily="34" charset="-128"/>
              </a:defRPr>
            </a:lvl4pPr>
            <a:lvl5pPr marL="2057400" indent="-228600">
              <a:defRPr>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9pPr>
          </a:lstStyle>
          <a:p>
            <a:pPr algn="ctr"/>
            <a:r>
              <a:rPr lang="lt-LT" sz="3200" b="1" dirty="0">
                <a:latin typeface="Times New Roman" panose="02020603050405020304" pitchFamily="18" charset="0"/>
                <a:cs typeface="Times New Roman" panose="02020603050405020304" pitchFamily="18" charset="0"/>
              </a:rPr>
              <a:t>HOW TO MAKE TRAINING MORE ATTRACTIVE: NATIONAL AND INTERNATIONAL PRACTICE</a:t>
            </a:r>
            <a:endParaRPr lang="lt-LT" altLang="lt-LT" sz="3200" b="1" dirty="0">
              <a:latin typeface="Times New Roman" panose="02020603050405020304" pitchFamily="18" charset="0"/>
              <a:cs typeface="Times New Roman" panose="02020603050405020304" pitchFamily="18" charset="0"/>
            </a:endParaRPr>
          </a:p>
        </p:txBody>
      </p:sp>
      <p:sp>
        <p:nvSpPr>
          <p:cNvPr id="21" name="Text Box 11">
            <a:extLst>
              <a:ext uri="{FF2B5EF4-FFF2-40B4-BE49-F238E27FC236}">
                <a16:creationId xmlns:a16="http://schemas.microsoft.com/office/drawing/2014/main" xmlns="" id="{25C75B5F-A662-4817-A1F5-FBA281816E60}"/>
              </a:ext>
            </a:extLst>
          </p:cNvPr>
          <p:cNvSpPr txBox="1">
            <a:spLocks noChangeArrowheads="1"/>
          </p:cNvSpPr>
          <p:nvPr/>
        </p:nvSpPr>
        <p:spPr bwMode="auto">
          <a:xfrm>
            <a:off x="424604" y="23382085"/>
            <a:ext cx="19398376" cy="4654072"/>
          </a:xfrm>
          <a:prstGeom prst="roundRect">
            <a:avLst>
              <a:gd name="adj" fmla="val 0"/>
            </a:avLst>
          </a:prstGeom>
          <a:noFill/>
          <a:ln w="57150">
            <a:solidFill>
              <a:srgbClr val="3039C8"/>
            </a:solidFill>
          </a:ln>
        </p:spPr>
        <p:style>
          <a:lnRef idx="1">
            <a:schemeClr val="accent4"/>
          </a:lnRef>
          <a:fillRef idx="3">
            <a:schemeClr val="accent4"/>
          </a:fillRef>
          <a:effectRef idx="2">
            <a:schemeClr val="accent4"/>
          </a:effectRef>
          <a:fontRef idx="minor">
            <a:schemeClr val="lt1"/>
          </a:fontRef>
        </p:style>
        <p:txBody>
          <a:bodyPr lIns="538011" tIns="269007" rIns="538011" bIns="538011"/>
          <a:lstStyle>
            <a:lvl1pPr eaLnBrk="0" hangingPunct="0">
              <a:defRPr>
                <a:solidFill>
                  <a:schemeClr val="tx1"/>
                </a:solidFill>
                <a:latin typeface="Helvetica" pitchFamily="34" charset="0"/>
                <a:ea typeface="ＭＳ Ｐゴシック" pitchFamily="34" charset="-128"/>
              </a:defRPr>
            </a:lvl1pPr>
            <a:lvl2pPr marL="742950" indent="-285750" eaLnBrk="0" hangingPunct="0">
              <a:defRPr>
                <a:solidFill>
                  <a:schemeClr val="tx1"/>
                </a:solidFill>
                <a:latin typeface="Helvetica" pitchFamily="34" charset="0"/>
                <a:ea typeface="ＭＳ Ｐゴシック" pitchFamily="34" charset="-128"/>
              </a:defRPr>
            </a:lvl2pPr>
            <a:lvl3pPr marL="1143000" indent="-228600" eaLnBrk="0" hangingPunct="0">
              <a:defRPr>
                <a:solidFill>
                  <a:schemeClr val="tx1"/>
                </a:solidFill>
                <a:latin typeface="Helvetica" pitchFamily="34" charset="0"/>
                <a:ea typeface="ＭＳ Ｐゴシック" pitchFamily="34" charset="-128"/>
              </a:defRPr>
            </a:lvl3pPr>
            <a:lvl4pPr marL="1600200" indent="-228600" eaLnBrk="0" hangingPunct="0">
              <a:defRPr>
                <a:solidFill>
                  <a:schemeClr val="tx1"/>
                </a:solidFill>
                <a:latin typeface="Helvetica" pitchFamily="34" charset="0"/>
                <a:ea typeface="ＭＳ Ｐゴシック" pitchFamily="34" charset="-128"/>
              </a:defRPr>
            </a:lvl4pPr>
            <a:lvl5pPr marL="2057400" indent="-228600" eaLnBrk="0" hangingPunct="0">
              <a:defRPr>
                <a:solidFill>
                  <a:schemeClr val="tx1"/>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Helvetica" pitchFamily="34" charset="0"/>
                <a:ea typeface="ＭＳ Ｐゴシック" pitchFamily="34" charset="-128"/>
              </a:defRPr>
            </a:lvl9pPr>
          </a:lstStyle>
          <a:p>
            <a:pPr marL="342900" indent="-342900" algn="just">
              <a:buFont typeface="Wingdings" panose="05000000000000000000" pitchFamily="2" charset="2"/>
              <a:buChar char="§"/>
              <a:defRPr/>
            </a:pPr>
            <a:r>
              <a:rPr lang="en-US" sz="2000" dirty="0">
                <a:cs typeface="Helvetica" panose="020B0604020202020204" pitchFamily="34" charset="0"/>
              </a:rPr>
              <a:t>During the pandemic, it is necessary to rethink training formats and methods of distance learning and propose (plan) the most attractive ways to maximize training goals.</a:t>
            </a:r>
            <a:r>
              <a:rPr lang="lt-LT" sz="2000" dirty="0">
                <a:cs typeface="Helvetica" panose="020B0604020202020204" pitchFamily="34" charset="0"/>
              </a:rPr>
              <a:t> </a:t>
            </a:r>
            <a:r>
              <a:rPr lang="en-US" sz="2000" dirty="0">
                <a:cs typeface="Helvetica" panose="020B0604020202020204" pitchFamily="34" charset="0"/>
              </a:rPr>
              <a:t>In order to achieve the set goals, it is important to convey the theoretical and practical issues of a specific topic using modern teaching methods focused on solving practical problems</a:t>
            </a:r>
            <a:r>
              <a:rPr lang="lt-LT" sz="2000" dirty="0">
                <a:cs typeface="Helvetica" panose="020B0604020202020204" pitchFamily="34" charset="0"/>
              </a:rPr>
              <a:t> – </a:t>
            </a:r>
            <a:r>
              <a:rPr lang="en-US" sz="2000" dirty="0">
                <a:cs typeface="Helvetica" panose="020B0604020202020204" pitchFamily="34" charset="0"/>
              </a:rPr>
              <a:t>not to give up what might seem impossible at first glance due to the changed teaching environment. </a:t>
            </a:r>
            <a:endParaRPr lang="lt-LT" sz="2000" dirty="0">
              <a:cs typeface="Helvetica" panose="020B0604020202020204" pitchFamily="34" charset="0"/>
            </a:endParaRPr>
          </a:p>
          <a:p>
            <a:pPr marL="342900" indent="-342900" algn="just">
              <a:buFont typeface="Wingdings" panose="05000000000000000000" pitchFamily="2" charset="2"/>
              <a:buChar char="§"/>
              <a:defRPr/>
            </a:pPr>
            <a:r>
              <a:rPr lang="en-US" sz="2000" dirty="0">
                <a:cs typeface="Helvetica" panose="020B0604020202020204" pitchFamily="34" charset="0"/>
              </a:rPr>
              <a:t>In any training, it is necessary to ensure that the training organized is professional in both its form and content: visually appealing training material (as a counterbalance to the limited expression of body language).</a:t>
            </a:r>
            <a:r>
              <a:rPr lang="lt-LT" sz="2000" dirty="0">
                <a:cs typeface="Helvetica" panose="020B0604020202020204" pitchFamily="34" charset="0"/>
              </a:rPr>
              <a:t> </a:t>
            </a:r>
            <a:r>
              <a:rPr lang="en-US" sz="2000" dirty="0">
                <a:cs typeface="Helvetica" panose="020B0604020202020204" pitchFamily="34" charset="0"/>
              </a:rPr>
              <a:t>Like classical classroom or situational live training, virtual space training must be attractive: engaging participants, based on the critical thinking and practical situations, </a:t>
            </a:r>
            <a:r>
              <a:rPr lang="lt-LT" sz="2000" dirty="0">
                <a:cs typeface="Helvetica" panose="020B0604020202020204" pitchFamily="34" charset="0"/>
              </a:rPr>
              <a:t>namely</a:t>
            </a:r>
            <a:r>
              <a:rPr lang="en-US" sz="2000" dirty="0">
                <a:cs typeface="Helvetica" panose="020B0604020202020204" pitchFamily="34" charset="0"/>
              </a:rPr>
              <a:t> focused on the formation / strengthening of participants practical skills, but with a clear possibility and scenario to implement such practical tasks in a virtual space.  </a:t>
            </a:r>
            <a:endParaRPr lang="lt-LT" sz="2000" dirty="0">
              <a:cs typeface="Helvetica" panose="020B0604020202020204" pitchFamily="34" charset="0"/>
            </a:endParaRPr>
          </a:p>
          <a:p>
            <a:pPr marL="342900" indent="-342900" algn="just">
              <a:buFont typeface="Wingdings" panose="05000000000000000000" pitchFamily="2" charset="2"/>
              <a:buChar char="§"/>
              <a:defRPr/>
            </a:pPr>
            <a:r>
              <a:rPr lang="en-US" sz="2000" dirty="0">
                <a:cs typeface="Helvetica" panose="020B0604020202020204" pitchFamily="34" charset="0"/>
              </a:rPr>
              <a:t>Distinctive and positive features of distance learning are pre-arrangement of organizational issues to work in virtual rooms, expressive and vivid teaching material, use of auxiliary voices in sounding parts of teaching material, possibility to allow participants to evaluate each other and results, discuss and reflect.</a:t>
            </a:r>
            <a:r>
              <a:rPr lang="lt-LT" sz="2000" dirty="0">
                <a:cs typeface="Helvetica" panose="020B0604020202020204" pitchFamily="34" charset="0"/>
              </a:rPr>
              <a:t> </a:t>
            </a:r>
            <a:r>
              <a:rPr lang="en-US" sz="2000" dirty="0">
                <a:cs typeface="Helvetica" panose="020B0604020202020204" pitchFamily="34" charset="0"/>
              </a:rPr>
              <a:t>The analysis of the feedback questionnaires has</a:t>
            </a:r>
            <a:r>
              <a:rPr lang="lt-LT" sz="2000" dirty="0">
                <a:cs typeface="Helvetica" panose="020B0604020202020204" pitchFamily="34" charset="0"/>
              </a:rPr>
              <a:t> </a:t>
            </a:r>
            <a:r>
              <a:rPr lang="en-US" sz="2000" dirty="0">
                <a:cs typeface="Helvetica" panose="020B0604020202020204" pitchFamily="34" charset="0"/>
              </a:rPr>
              <a:t>showed these practices used during the trainings met the needs of participants, therefore they can be assessed as successful and could be applied in the future as well. </a:t>
            </a:r>
            <a:endParaRPr lang="lt-LT" sz="2000" dirty="0">
              <a:cs typeface="Helvetica" panose="020B0604020202020204" pitchFamily="34" charset="0"/>
            </a:endParaRPr>
          </a:p>
        </p:txBody>
      </p:sp>
      <p:sp>
        <p:nvSpPr>
          <p:cNvPr id="78" name="Suapvalintas stačiakampis 26">
            <a:extLst>
              <a:ext uri="{FF2B5EF4-FFF2-40B4-BE49-F238E27FC236}">
                <a16:creationId xmlns:a16="http://schemas.microsoft.com/office/drawing/2014/main" xmlns="" id="{F876AE06-B017-4980-ADAE-51B78BE3D0D0}"/>
              </a:ext>
            </a:extLst>
          </p:cNvPr>
          <p:cNvSpPr/>
          <p:nvPr/>
        </p:nvSpPr>
        <p:spPr>
          <a:xfrm>
            <a:off x="10160409" y="10394171"/>
            <a:ext cx="9564565" cy="12301706"/>
          </a:xfrm>
          <a:prstGeom prst="roundRect">
            <a:avLst>
              <a:gd name="adj" fmla="val 1311"/>
            </a:avLst>
          </a:prstGeom>
          <a:noFill/>
          <a:ln w="57150">
            <a:solidFill>
              <a:srgbClr val="9198CA"/>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spcBef>
                <a:spcPct val="10000"/>
              </a:spcBef>
              <a:defRPr/>
            </a:pPr>
            <a:endParaRPr lang="lt-LT" sz="900" b="1" dirty="0">
              <a:latin typeface="Georgia" pitchFamily="18" charset="0"/>
              <a:cs typeface="Times New Roman" pitchFamily="18" charset="0"/>
            </a:endParaRPr>
          </a:p>
          <a:p>
            <a:pPr algn="ctr" eaLnBrk="1" hangingPunct="1">
              <a:spcBef>
                <a:spcPct val="10000"/>
              </a:spcBef>
              <a:defRPr/>
            </a:pPr>
            <a:endParaRPr lang="lt-LT" sz="2000" b="1" dirty="0">
              <a:latin typeface="Georgia" pitchFamily="18" charset="0"/>
              <a:cs typeface="Times New Roman" pitchFamily="18" charset="0"/>
            </a:endParaRPr>
          </a:p>
          <a:p>
            <a:pPr algn="ctr" eaLnBrk="1" hangingPunct="1">
              <a:spcBef>
                <a:spcPct val="10000"/>
              </a:spcBef>
              <a:defRPr/>
            </a:pPr>
            <a:endParaRPr lang="lt-LT" sz="2000" b="1" dirty="0">
              <a:latin typeface="Georgia" pitchFamily="18" charset="0"/>
              <a:cs typeface="Times New Roman" pitchFamily="18" charset="0"/>
            </a:endParaRPr>
          </a:p>
          <a:p>
            <a:pPr algn="ctr" eaLnBrk="1" hangingPunct="1">
              <a:spcBef>
                <a:spcPct val="10000"/>
              </a:spcBef>
              <a:defRPr/>
            </a:pPr>
            <a:endParaRPr lang="lt-LT" sz="2000" b="1" dirty="0">
              <a:latin typeface="Georgia" pitchFamily="18" charset="0"/>
              <a:cs typeface="Times New Roman" pitchFamily="18" charset="0"/>
            </a:endParaRPr>
          </a:p>
          <a:p>
            <a:pPr algn="ctr" eaLnBrk="1" hangingPunct="1">
              <a:spcBef>
                <a:spcPct val="10000"/>
              </a:spcBef>
              <a:defRPr/>
            </a:pPr>
            <a:endParaRPr lang="lt-LT" sz="2000" b="1" dirty="0">
              <a:latin typeface="Georgia" pitchFamily="18" charset="0"/>
              <a:cs typeface="Times New Roman" pitchFamily="18" charset="0"/>
            </a:endParaRPr>
          </a:p>
          <a:p>
            <a:pPr algn="ctr" eaLnBrk="1" hangingPunct="1">
              <a:spcBef>
                <a:spcPct val="10000"/>
              </a:spcBef>
              <a:defRPr/>
            </a:pPr>
            <a:endParaRPr lang="lt-LT" sz="2000" b="1" dirty="0">
              <a:latin typeface="Georgia" pitchFamily="18" charset="0"/>
              <a:cs typeface="Times New Roman" pitchFamily="18" charset="0"/>
            </a:endParaRPr>
          </a:p>
          <a:p>
            <a:pPr algn="ctr" eaLnBrk="1" hangingPunct="1">
              <a:spcBef>
                <a:spcPct val="10000"/>
              </a:spcBef>
              <a:defRPr/>
            </a:pPr>
            <a:endParaRPr lang="lt-LT" sz="2000" b="1" dirty="0">
              <a:latin typeface="Georgia" pitchFamily="18" charset="0"/>
              <a:cs typeface="Times New Roman" pitchFamily="18" charset="0"/>
            </a:endParaRPr>
          </a:p>
          <a:p>
            <a:pPr algn="ctr" eaLnBrk="1" hangingPunct="1">
              <a:spcBef>
                <a:spcPct val="10000"/>
              </a:spcBef>
              <a:defRPr/>
            </a:pPr>
            <a:endParaRPr lang="lt-LT" sz="2000" b="1" dirty="0">
              <a:latin typeface="Georgia" pitchFamily="18" charset="0"/>
              <a:cs typeface="Times New Roman" pitchFamily="18" charset="0"/>
            </a:endParaRPr>
          </a:p>
          <a:p>
            <a:pPr algn="ctr" eaLnBrk="1" hangingPunct="1">
              <a:spcBef>
                <a:spcPct val="10000"/>
              </a:spcBef>
              <a:defRPr/>
            </a:pPr>
            <a:endParaRPr lang="lt-LT" sz="2000" b="1" dirty="0">
              <a:latin typeface="Georgia" pitchFamily="18" charset="0"/>
              <a:cs typeface="Times New Roman" pitchFamily="18" charset="0"/>
            </a:endParaRPr>
          </a:p>
          <a:p>
            <a:pPr algn="ctr" eaLnBrk="1" hangingPunct="1">
              <a:spcBef>
                <a:spcPct val="10000"/>
              </a:spcBef>
              <a:defRPr/>
            </a:pPr>
            <a:endParaRPr lang="lt-LT" sz="2000" b="1" dirty="0">
              <a:latin typeface="Georgia" pitchFamily="18" charset="0"/>
              <a:cs typeface="Times New Roman" pitchFamily="18" charset="0"/>
            </a:endParaRPr>
          </a:p>
          <a:p>
            <a:pPr algn="ctr" eaLnBrk="1" hangingPunct="1">
              <a:spcBef>
                <a:spcPct val="10000"/>
              </a:spcBef>
              <a:defRPr/>
            </a:pPr>
            <a:endParaRPr lang="lt-LT" sz="2000" b="1" dirty="0">
              <a:latin typeface="Georgia" pitchFamily="18" charset="0"/>
              <a:cs typeface="Times New Roman" pitchFamily="18" charset="0"/>
            </a:endParaRPr>
          </a:p>
          <a:p>
            <a:pPr algn="ctr" eaLnBrk="1" hangingPunct="1">
              <a:spcBef>
                <a:spcPct val="10000"/>
              </a:spcBef>
              <a:defRPr/>
            </a:pPr>
            <a:endParaRPr lang="lt-LT" sz="2000" b="1" dirty="0">
              <a:latin typeface="Georgia" pitchFamily="18" charset="0"/>
              <a:cs typeface="Times New Roman" pitchFamily="18" charset="0"/>
            </a:endParaRPr>
          </a:p>
          <a:p>
            <a:pPr algn="ctr" eaLnBrk="1" hangingPunct="1">
              <a:spcBef>
                <a:spcPct val="10000"/>
              </a:spcBef>
              <a:defRPr/>
            </a:pPr>
            <a:endParaRPr lang="lt-LT" sz="2000" b="1" dirty="0">
              <a:latin typeface="Georgia" pitchFamily="18" charset="0"/>
              <a:cs typeface="Times New Roman" pitchFamily="18" charset="0"/>
            </a:endParaRPr>
          </a:p>
          <a:p>
            <a:pPr algn="ctr" eaLnBrk="1" hangingPunct="1">
              <a:spcBef>
                <a:spcPct val="10000"/>
              </a:spcBef>
              <a:defRPr/>
            </a:pPr>
            <a:endParaRPr lang="lt-LT" sz="2000" b="1" dirty="0">
              <a:latin typeface="Georgia" pitchFamily="18" charset="0"/>
              <a:cs typeface="Times New Roman" pitchFamily="18" charset="0"/>
            </a:endParaRPr>
          </a:p>
          <a:p>
            <a:pPr algn="ctr" eaLnBrk="1" hangingPunct="1">
              <a:spcBef>
                <a:spcPct val="10000"/>
              </a:spcBef>
              <a:defRPr/>
            </a:pPr>
            <a:endParaRPr lang="lt-LT" sz="2000" b="1" dirty="0">
              <a:latin typeface="Georgia" pitchFamily="18" charset="0"/>
              <a:cs typeface="Times New Roman" pitchFamily="18" charset="0"/>
            </a:endParaRPr>
          </a:p>
          <a:p>
            <a:pPr algn="ctr" eaLnBrk="1" hangingPunct="1">
              <a:spcBef>
                <a:spcPct val="10000"/>
              </a:spcBef>
              <a:defRPr/>
            </a:pPr>
            <a:endParaRPr lang="lt-LT" sz="2000" b="1" dirty="0">
              <a:latin typeface="Georgia" pitchFamily="18" charset="0"/>
              <a:cs typeface="Times New Roman" pitchFamily="18" charset="0"/>
            </a:endParaRPr>
          </a:p>
          <a:p>
            <a:pPr algn="ctr" eaLnBrk="1" hangingPunct="1">
              <a:spcBef>
                <a:spcPct val="10000"/>
              </a:spcBef>
              <a:defRPr/>
            </a:pPr>
            <a:endParaRPr lang="lt-LT" sz="2000" b="1" dirty="0">
              <a:latin typeface="Georgia" pitchFamily="18" charset="0"/>
              <a:cs typeface="Times New Roman" pitchFamily="18" charset="0"/>
            </a:endParaRPr>
          </a:p>
          <a:p>
            <a:pPr algn="ctr" eaLnBrk="1" hangingPunct="1">
              <a:spcBef>
                <a:spcPct val="10000"/>
              </a:spcBef>
              <a:defRPr/>
            </a:pPr>
            <a:endParaRPr lang="lt-LT" sz="2000" b="1" dirty="0">
              <a:latin typeface="Georgia" pitchFamily="18" charset="0"/>
              <a:cs typeface="Times New Roman" pitchFamily="18" charset="0"/>
            </a:endParaRPr>
          </a:p>
          <a:p>
            <a:pPr algn="ctr" eaLnBrk="1" hangingPunct="1">
              <a:spcBef>
                <a:spcPct val="10000"/>
              </a:spcBef>
              <a:defRPr/>
            </a:pPr>
            <a:endParaRPr lang="lt-LT" sz="2000" b="1" dirty="0">
              <a:latin typeface="Georgia" pitchFamily="18" charset="0"/>
              <a:cs typeface="Times New Roman" pitchFamily="18" charset="0"/>
            </a:endParaRPr>
          </a:p>
          <a:p>
            <a:pPr algn="ctr" eaLnBrk="1" hangingPunct="1">
              <a:spcBef>
                <a:spcPct val="10000"/>
              </a:spcBef>
              <a:defRPr/>
            </a:pPr>
            <a:endParaRPr lang="lt-LT" sz="2000" b="1" dirty="0">
              <a:latin typeface="Georgia" pitchFamily="18" charset="0"/>
              <a:cs typeface="Times New Roman" pitchFamily="18" charset="0"/>
            </a:endParaRPr>
          </a:p>
          <a:p>
            <a:pPr algn="ctr" eaLnBrk="1" hangingPunct="1">
              <a:spcBef>
                <a:spcPct val="10000"/>
              </a:spcBef>
              <a:defRPr/>
            </a:pPr>
            <a:endParaRPr lang="lt-LT" sz="2000" b="1" dirty="0">
              <a:latin typeface="Georgia" pitchFamily="18" charset="0"/>
              <a:cs typeface="Times New Roman" pitchFamily="18" charset="0"/>
            </a:endParaRPr>
          </a:p>
          <a:p>
            <a:pPr algn="ctr" eaLnBrk="1" hangingPunct="1">
              <a:spcBef>
                <a:spcPct val="10000"/>
              </a:spcBef>
              <a:defRPr/>
            </a:pPr>
            <a:endParaRPr lang="lt-LT" sz="2000" b="1" dirty="0">
              <a:latin typeface="Georgia" pitchFamily="18" charset="0"/>
              <a:cs typeface="Times New Roman" pitchFamily="18" charset="0"/>
            </a:endParaRPr>
          </a:p>
          <a:p>
            <a:pPr algn="ctr" eaLnBrk="1" hangingPunct="1">
              <a:spcBef>
                <a:spcPct val="10000"/>
              </a:spcBef>
              <a:defRPr/>
            </a:pPr>
            <a:endParaRPr lang="lt-LT" sz="1000" b="1" dirty="0">
              <a:latin typeface="Georgia" pitchFamily="18" charset="0"/>
              <a:cs typeface="Times New Roman" pitchFamily="18" charset="0"/>
            </a:endParaRPr>
          </a:p>
          <a:p>
            <a:pPr algn="ctr" eaLnBrk="1" hangingPunct="1">
              <a:spcBef>
                <a:spcPct val="10000"/>
              </a:spcBef>
              <a:defRPr/>
            </a:pPr>
            <a:endParaRPr lang="en-US" sz="2000" b="1" dirty="0">
              <a:latin typeface="Georgia" pitchFamily="18" charset="0"/>
              <a:cs typeface="Times New Roman" pitchFamily="18" charset="0"/>
            </a:endParaRPr>
          </a:p>
        </p:txBody>
      </p:sp>
      <p:sp>
        <p:nvSpPr>
          <p:cNvPr id="2" name="Rectangle 1">
            <a:extLst>
              <a:ext uri="{FF2B5EF4-FFF2-40B4-BE49-F238E27FC236}">
                <a16:creationId xmlns:a16="http://schemas.microsoft.com/office/drawing/2014/main" xmlns="" id="{F130247E-B2A7-4ADD-9DE3-5D722412CB0A}"/>
              </a:ext>
            </a:extLst>
          </p:cNvPr>
          <p:cNvSpPr/>
          <p:nvPr/>
        </p:nvSpPr>
        <p:spPr>
          <a:xfrm>
            <a:off x="0" y="0"/>
            <a:ext cx="20162838" cy="2068293"/>
          </a:xfrm>
          <a:prstGeom prst="rect">
            <a:avLst/>
          </a:prstGeom>
          <a:solidFill>
            <a:srgbClr val="3039C8"/>
          </a:solidFill>
          <a:ln>
            <a:solidFill>
              <a:srgbClr val="3039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96" name="Picture 5">
            <a:extLst>
              <a:ext uri="{FF2B5EF4-FFF2-40B4-BE49-F238E27FC236}">
                <a16:creationId xmlns:a16="http://schemas.microsoft.com/office/drawing/2014/main" xmlns="" id="{8317B168-E657-47E9-8655-9CC9016513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5448" y="-521339"/>
            <a:ext cx="8665019" cy="3180696"/>
          </a:xfrm>
          <a:prstGeom prst="rect">
            <a:avLst/>
          </a:prstGeom>
        </p:spPr>
      </p:pic>
      <p:sp>
        <p:nvSpPr>
          <p:cNvPr id="35" name="2 teksto laukas">
            <a:extLst>
              <a:ext uri="{FF2B5EF4-FFF2-40B4-BE49-F238E27FC236}">
                <a16:creationId xmlns:a16="http://schemas.microsoft.com/office/drawing/2014/main" xmlns="" id="{7438D081-A01E-42A3-8F64-366FF08764AF}"/>
              </a:ext>
            </a:extLst>
          </p:cNvPr>
          <p:cNvSpPr txBox="1">
            <a:spLocks noChangeArrowheads="1"/>
          </p:cNvSpPr>
          <p:nvPr/>
        </p:nvSpPr>
        <p:spPr bwMode="auto">
          <a:xfrm>
            <a:off x="14030031" y="14527809"/>
            <a:ext cx="912661" cy="86083"/>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r">
              <a:lnSpc>
                <a:spcPct val="107000"/>
              </a:lnSpc>
              <a:spcAft>
                <a:spcPts val="800"/>
              </a:spcAft>
            </a:pPr>
            <a:r>
              <a:rPr lang="lt-LT" sz="1000" b="1" dirty="0">
                <a:effectLst/>
                <a:latin typeface="Space Grotesk"/>
                <a:ea typeface="Calibri" panose="020F0502020204030204" pitchFamily="34" charset="0"/>
                <a:cs typeface="Times New Roman" panose="02020603050405020304" pitchFamily="18" charset="0"/>
              </a:rPr>
              <a:t>   </a:t>
            </a:r>
            <a:endParaRPr lang="en-GB" sz="1000" dirty="0">
              <a:effectLst/>
              <a:latin typeface="Space Grotesk"/>
              <a:ea typeface="Calibri" panose="020F0502020204030204" pitchFamily="34" charset="0"/>
              <a:cs typeface="Times New Roman" panose="02020603050405020304" pitchFamily="18" charset="0"/>
            </a:endParaRPr>
          </a:p>
        </p:txBody>
      </p:sp>
      <p:grpSp>
        <p:nvGrpSpPr>
          <p:cNvPr id="9" name="Grupė 8">
            <a:extLst>
              <a:ext uri="{FF2B5EF4-FFF2-40B4-BE49-F238E27FC236}">
                <a16:creationId xmlns:a16="http://schemas.microsoft.com/office/drawing/2014/main" xmlns="" id="{5032CF14-469F-416C-9863-BE8C6DDE84C4}"/>
              </a:ext>
            </a:extLst>
          </p:cNvPr>
          <p:cNvGrpSpPr/>
          <p:nvPr/>
        </p:nvGrpSpPr>
        <p:grpSpPr>
          <a:xfrm>
            <a:off x="375116" y="4078793"/>
            <a:ext cx="3343708" cy="394629"/>
            <a:chOff x="319088" y="3953102"/>
            <a:chExt cx="3343708" cy="394629"/>
          </a:xfrm>
        </p:grpSpPr>
        <p:sp>
          <p:nvSpPr>
            <p:cNvPr id="7" name="Stačiakampis: suapvalinti kampai 6">
              <a:extLst>
                <a:ext uri="{FF2B5EF4-FFF2-40B4-BE49-F238E27FC236}">
                  <a16:creationId xmlns:a16="http://schemas.microsoft.com/office/drawing/2014/main" xmlns="" id="{B7A62D53-5C7B-4548-A481-764C1527E1FE}"/>
                </a:ext>
              </a:extLst>
            </p:cNvPr>
            <p:cNvSpPr/>
            <p:nvPr/>
          </p:nvSpPr>
          <p:spPr>
            <a:xfrm>
              <a:off x="319088" y="3978399"/>
              <a:ext cx="3022600" cy="369332"/>
            </a:xfrm>
            <a:prstGeom prst="roundRect">
              <a:avLst/>
            </a:prstGeom>
            <a:solidFill>
              <a:srgbClr val="3039C8"/>
            </a:solidFill>
            <a:ln>
              <a:solidFill>
                <a:srgbClr val="3039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xmlns="" id="{D00ADDAA-744A-47B7-A015-6A360456A942}"/>
                </a:ext>
              </a:extLst>
            </p:cNvPr>
            <p:cNvSpPr txBox="1"/>
            <p:nvPr/>
          </p:nvSpPr>
          <p:spPr>
            <a:xfrm>
              <a:off x="640196" y="3953102"/>
              <a:ext cx="3022600" cy="369332"/>
            </a:xfrm>
            <a:prstGeom prst="rect">
              <a:avLst/>
            </a:prstGeom>
            <a:noFill/>
          </p:spPr>
          <p:txBody>
            <a:bodyPr wrap="square" rtlCol="0">
              <a:spAutoFit/>
            </a:bodyPr>
            <a:lstStyle/>
            <a:p>
              <a:r>
                <a:rPr lang="en-GB" b="1" dirty="0">
                  <a:solidFill>
                    <a:schemeClr val="bg1"/>
                  </a:solidFill>
                  <a:latin typeface="Space Grotesk Medium"/>
                </a:rPr>
                <a:t>INTRODUCTION</a:t>
              </a:r>
            </a:p>
          </p:txBody>
        </p:sp>
      </p:grpSp>
      <p:grpSp>
        <p:nvGrpSpPr>
          <p:cNvPr id="47" name="Grupė 46">
            <a:extLst>
              <a:ext uri="{FF2B5EF4-FFF2-40B4-BE49-F238E27FC236}">
                <a16:creationId xmlns:a16="http://schemas.microsoft.com/office/drawing/2014/main" xmlns="" id="{41E641C6-D8D7-4848-8C97-A963FE3ABFC9}"/>
              </a:ext>
            </a:extLst>
          </p:cNvPr>
          <p:cNvGrpSpPr/>
          <p:nvPr/>
        </p:nvGrpSpPr>
        <p:grpSpPr>
          <a:xfrm>
            <a:off x="375116" y="23012754"/>
            <a:ext cx="4486554" cy="375429"/>
            <a:chOff x="319088" y="3978399"/>
            <a:chExt cx="3094060" cy="369332"/>
          </a:xfrm>
        </p:grpSpPr>
        <p:sp>
          <p:nvSpPr>
            <p:cNvPr id="49" name="Stačiakampis: suapvalinti kampai 48">
              <a:extLst>
                <a:ext uri="{FF2B5EF4-FFF2-40B4-BE49-F238E27FC236}">
                  <a16:creationId xmlns:a16="http://schemas.microsoft.com/office/drawing/2014/main" xmlns="" id="{DA84FAB9-2785-46D1-A1FB-BB3AF3A90810}"/>
                </a:ext>
              </a:extLst>
            </p:cNvPr>
            <p:cNvSpPr/>
            <p:nvPr/>
          </p:nvSpPr>
          <p:spPr>
            <a:xfrm>
              <a:off x="319088" y="3978399"/>
              <a:ext cx="3022600" cy="369332"/>
            </a:xfrm>
            <a:prstGeom prst="roundRect">
              <a:avLst/>
            </a:prstGeom>
            <a:solidFill>
              <a:srgbClr val="3039C8"/>
            </a:solidFill>
            <a:ln>
              <a:solidFill>
                <a:srgbClr val="3039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TextBox 49">
              <a:extLst>
                <a:ext uri="{FF2B5EF4-FFF2-40B4-BE49-F238E27FC236}">
                  <a16:creationId xmlns:a16="http://schemas.microsoft.com/office/drawing/2014/main" xmlns="" id="{318C2013-CEBB-4C9F-856C-9A6158303F63}"/>
                </a:ext>
              </a:extLst>
            </p:cNvPr>
            <p:cNvSpPr txBox="1"/>
            <p:nvPr/>
          </p:nvSpPr>
          <p:spPr>
            <a:xfrm>
              <a:off x="390548" y="3978399"/>
              <a:ext cx="3022600" cy="363333"/>
            </a:xfrm>
            <a:prstGeom prst="rect">
              <a:avLst/>
            </a:prstGeom>
            <a:noFill/>
          </p:spPr>
          <p:txBody>
            <a:bodyPr wrap="square" rtlCol="0">
              <a:spAutoFit/>
            </a:bodyPr>
            <a:lstStyle/>
            <a:p>
              <a:r>
                <a:rPr lang="en-GB" b="1" dirty="0">
                  <a:solidFill>
                    <a:schemeClr val="bg1"/>
                  </a:solidFill>
                  <a:latin typeface="Space Grotesk Medium"/>
                </a:rPr>
                <a:t>MAIN RESULTS AND CONCLUSIONS</a:t>
              </a:r>
            </a:p>
          </p:txBody>
        </p:sp>
      </p:grpSp>
      <p:sp>
        <p:nvSpPr>
          <p:cNvPr id="10" name="Rectangle 9">
            <a:extLst>
              <a:ext uri="{FF2B5EF4-FFF2-40B4-BE49-F238E27FC236}">
                <a16:creationId xmlns:a16="http://schemas.microsoft.com/office/drawing/2014/main" xmlns="" id="{3ED6A5D3-8596-4CE1-AA79-2F49887D577C}"/>
              </a:ext>
            </a:extLst>
          </p:cNvPr>
          <p:cNvSpPr/>
          <p:nvPr/>
        </p:nvSpPr>
        <p:spPr>
          <a:xfrm>
            <a:off x="10299032" y="10563414"/>
            <a:ext cx="9043849" cy="6678751"/>
          </a:xfrm>
          <a:prstGeom prst="rect">
            <a:avLst/>
          </a:prstGeom>
        </p:spPr>
        <p:txBody>
          <a:bodyPr wrap="square">
            <a:spAutoFit/>
          </a:bodyPr>
          <a:lstStyle/>
          <a:p>
            <a:r>
              <a:rPr lang="en-US" sz="2000" b="1" dirty="0">
                <a:ea typeface="Calibri" panose="020F0502020204030204" pitchFamily="34" charset="0"/>
                <a:cs typeface="Helvetica" panose="020B0604020202020204" pitchFamily="34" charset="0"/>
              </a:rPr>
              <a:t>Main findings</a:t>
            </a:r>
            <a:endParaRPr lang="lt-LT" sz="2000" b="1" dirty="0">
              <a:ea typeface="Calibri" panose="020F0502020204030204" pitchFamily="34" charset="0"/>
              <a:cs typeface="Helvetica" panose="020B0604020202020204" pitchFamily="34" charset="0"/>
            </a:endParaRPr>
          </a:p>
          <a:p>
            <a:pPr algn="just"/>
            <a:r>
              <a:rPr lang="lt-LT" sz="2000" dirty="0">
                <a:cs typeface="Helvetica" panose="020B0604020202020204" pitchFamily="34" charset="0"/>
              </a:rPr>
              <a:t> </a:t>
            </a:r>
          </a:p>
          <a:p>
            <a:pPr algn="just"/>
            <a:r>
              <a:rPr lang="en-US" sz="2000" dirty="0">
                <a:cs typeface="Helvetica" panose="020B0604020202020204" pitchFamily="34" charset="0"/>
              </a:rPr>
              <a:t>The targeted practical tasks prepared for the training were fully realized.</a:t>
            </a:r>
            <a:r>
              <a:rPr lang="lt-LT" sz="2000" dirty="0">
                <a:cs typeface="Helvetica" panose="020B0604020202020204" pitchFamily="34" charset="0"/>
              </a:rPr>
              <a:t> </a:t>
            </a:r>
            <a:r>
              <a:rPr lang="en-US" sz="2000" dirty="0">
                <a:cs typeface="Helvetica" panose="020B0604020202020204" pitchFamily="34" charset="0"/>
              </a:rPr>
              <a:t>The following successful practices were used during the training:</a:t>
            </a:r>
            <a:endParaRPr lang="lt-LT" sz="2000" dirty="0">
              <a:cs typeface="Helvetica" panose="020B0604020202020204" pitchFamily="34" charset="0"/>
            </a:endParaRPr>
          </a:p>
          <a:p>
            <a:pPr marL="342900" indent="-342900" algn="just">
              <a:buFont typeface="Wingdings" panose="05000000000000000000" pitchFamily="2" charset="2"/>
              <a:buChar char="§"/>
            </a:pPr>
            <a:r>
              <a:rPr lang="en-US" sz="2000" dirty="0">
                <a:cs typeface="Helvetica" panose="020B0604020202020204" pitchFamily="34" charset="0"/>
              </a:rPr>
              <a:t>At the beginning of the training, the participants are encouraged to introduce themselves more actively and for a longer period of time, thus immediately involving them and motivating them to be active</a:t>
            </a:r>
            <a:r>
              <a:rPr lang="lt-LT" sz="2000" dirty="0">
                <a:cs typeface="Helvetica" panose="020B0604020202020204" pitchFamily="34" charset="0"/>
              </a:rPr>
              <a:t>.</a:t>
            </a:r>
          </a:p>
          <a:p>
            <a:pPr marL="342900" indent="-342900" algn="just">
              <a:buFont typeface="Wingdings" panose="05000000000000000000" pitchFamily="2" charset="2"/>
              <a:buChar char="§"/>
            </a:pPr>
            <a:r>
              <a:rPr lang="en-US" sz="2000" dirty="0">
                <a:cs typeface="Helvetica" panose="020B0604020202020204" pitchFamily="34" charset="0"/>
              </a:rPr>
              <a:t>The required number of virtual rooms for working in pairs / groups was prepared in advance; this saves time and avoids organizational hassles</a:t>
            </a:r>
            <a:r>
              <a:rPr lang="lt-LT" sz="2000" dirty="0">
                <a:cs typeface="Helvetica" panose="020B0604020202020204" pitchFamily="34" charset="0"/>
              </a:rPr>
              <a:t>.</a:t>
            </a:r>
          </a:p>
          <a:p>
            <a:pPr marL="342900" indent="-342900" algn="just">
              <a:buFont typeface="Wingdings" panose="05000000000000000000" pitchFamily="2" charset="2"/>
              <a:buChar char="§"/>
            </a:pPr>
            <a:r>
              <a:rPr lang="en-US" sz="2000" dirty="0">
                <a:cs typeface="Helvetica" panose="020B0604020202020204" pitchFamily="34" charset="0"/>
              </a:rPr>
              <a:t>The teaching material was prepared in a colorful, more vivid way than in the classical way, thus engaging the participants in focusing, as the teacher himself has limited opportunities to express body language</a:t>
            </a:r>
            <a:r>
              <a:rPr lang="lt-LT" sz="2000" dirty="0">
                <a:cs typeface="Helvetica" panose="020B0604020202020204" pitchFamily="34" charset="0"/>
              </a:rPr>
              <a:t>.</a:t>
            </a:r>
          </a:p>
          <a:p>
            <a:pPr marL="342900" indent="-342900" algn="just">
              <a:buFont typeface="Wingdings" panose="05000000000000000000" pitchFamily="2" charset="2"/>
              <a:buChar char="§"/>
            </a:pPr>
            <a:r>
              <a:rPr lang="en-US" sz="2000" dirty="0">
                <a:cs typeface="Helvetica" panose="020B0604020202020204" pitchFamily="34" charset="0"/>
              </a:rPr>
              <a:t>Other authors</a:t>
            </a:r>
            <a:r>
              <a:rPr lang="lt-LT" sz="2000" dirty="0">
                <a:cs typeface="Helvetica" panose="020B0604020202020204" pitchFamily="34" charset="0"/>
              </a:rPr>
              <a:t>/</a:t>
            </a:r>
            <a:r>
              <a:rPr lang="en-US" sz="2000" dirty="0">
                <a:cs typeface="Helvetica" panose="020B0604020202020204" pitchFamily="34" charset="0"/>
              </a:rPr>
              <a:t>scientists 'approaches were used to focus the participants' attention – mini-audio inserts (duration</a:t>
            </a:r>
            <a:r>
              <a:rPr lang="lt-LT" sz="2000" dirty="0">
                <a:cs typeface="Helvetica" panose="020B0604020202020204" pitchFamily="34" charset="0"/>
              </a:rPr>
              <a:t> </a:t>
            </a:r>
            <a:r>
              <a:rPr lang="en-US" sz="2000" dirty="0">
                <a:cs typeface="Helvetica" panose="020B0604020202020204" pitchFamily="34" charset="0"/>
              </a:rPr>
              <a:t>3-5 min.)</a:t>
            </a:r>
            <a:r>
              <a:rPr lang="lt-LT" sz="2000" dirty="0">
                <a:cs typeface="Helvetica" panose="020B0604020202020204" pitchFamily="34" charset="0"/>
              </a:rPr>
              <a:t>.</a:t>
            </a:r>
            <a:r>
              <a:rPr lang="en-US" sz="2000" dirty="0">
                <a:cs typeface="Helvetica" panose="020B0604020202020204" pitchFamily="34" charset="0"/>
              </a:rPr>
              <a:t> Explaining specific information on the slide (the "audio" button is visible in the examples, at the bottom) (need to find "helpers" in advance to make the records).</a:t>
            </a:r>
          </a:p>
          <a:p>
            <a:pPr marL="342900" indent="-342900" algn="just">
              <a:buFont typeface="Wingdings" panose="05000000000000000000" pitchFamily="2" charset="2"/>
              <a:buChar char="§"/>
            </a:pPr>
            <a:r>
              <a:rPr lang="en-US" sz="2000" dirty="0">
                <a:cs typeface="Helvetica" panose="020B0604020202020204" pitchFamily="34" charset="0"/>
              </a:rPr>
              <a:t>At the end of the Role play, the participants were allowed to evaluate each other, discuss with each other, the teacher practically only listened, as the aim was to keep the participants' attention and activity until the end.</a:t>
            </a:r>
            <a:endParaRPr lang="lt-LT" sz="2000" dirty="0">
              <a:cs typeface="Helvetica" panose="020B0604020202020204" pitchFamily="34" charset="0"/>
            </a:endParaRPr>
          </a:p>
          <a:p>
            <a:endParaRPr lang="lt-LT" sz="2400" b="1" dirty="0">
              <a:latin typeface="Times New Roman" panose="02020603050405020304" pitchFamily="18" charset="0"/>
            </a:endParaRPr>
          </a:p>
          <a:p>
            <a:endParaRPr lang="lt-LT" sz="2400" b="1" dirty="0"/>
          </a:p>
        </p:txBody>
      </p:sp>
      <p:sp>
        <p:nvSpPr>
          <p:cNvPr id="13" name="Rectangle 12">
            <a:extLst>
              <a:ext uri="{FF2B5EF4-FFF2-40B4-BE49-F238E27FC236}">
                <a16:creationId xmlns:a16="http://schemas.microsoft.com/office/drawing/2014/main" xmlns="" id="{11E15AF9-DF1A-40F1-9388-E7DC97223854}"/>
              </a:ext>
            </a:extLst>
          </p:cNvPr>
          <p:cNvSpPr/>
          <p:nvPr/>
        </p:nvSpPr>
        <p:spPr>
          <a:xfrm>
            <a:off x="819957" y="10609581"/>
            <a:ext cx="8750577" cy="12988171"/>
          </a:xfrm>
          <a:prstGeom prst="rect">
            <a:avLst/>
          </a:prstGeom>
        </p:spPr>
        <p:txBody>
          <a:bodyPr wrap="square">
            <a:spAutoFit/>
          </a:bodyPr>
          <a:lstStyle/>
          <a:p>
            <a:r>
              <a:rPr lang="en-GB" sz="2000" b="1" dirty="0"/>
              <a:t>Theoretical background</a:t>
            </a:r>
            <a:endParaRPr lang="lt-LT" sz="2000" b="1" dirty="0"/>
          </a:p>
          <a:p>
            <a:pPr algn="just"/>
            <a:endParaRPr lang="lt-LT" sz="2000" dirty="0"/>
          </a:p>
          <a:p>
            <a:pPr algn="just"/>
            <a:r>
              <a:rPr lang="en-US" sz="2000" dirty="0"/>
              <a:t>In our understanding “andragogy” comprises the “</a:t>
            </a:r>
            <a:r>
              <a:rPr lang="en-US" sz="2000" dirty="0" err="1"/>
              <a:t>lifewide</a:t>
            </a:r>
            <a:r>
              <a:rPr lang="en-US" sz="2000" dirty="0"/>
              <a:t> learning” of adults. This understanding includes not only institutionalized forms of learning, but also self-directed and even partly-intentional or non-intentional forms of learning (</a:t>
            </a:r>
            <a:r>
              <a:rPr lang="en-US" sz="2000" dirty="0" err="1"/>
              <a:t>Reischmann</a:t>
            </a:r>
            <a:r>
              <a:rPr lang="en-US" sz="2000" dirty="0"/>
              <a:t> J., 2004). </a:t>
            </a:r>
            <a:endParaRPr lang="lt-LT" sz="2000" dirty="0"/>
          </a:p>
          <a:p>
            <a:pPr algn="just"/>
            <a:endParaRPr lang="lt-LT" sz="2000" dirty="0"/>
          </a:p>
          <a:p>
            <a:pPr algn="just"/>
            <a:r>
              <a:rPr lang="en-US" sz="2000" dirty="0"/>
              <a:t>An integral part of each training in teaching any of the presented topics is the application of targeted teaching methods and techniques, assessing not only the peculiarities of the analyzed training topics,</a:t>
            </a:r>
            <a:r>
              <a:rPr lang="lt-LT" sz="2000" dirty="0"/>
              <a:t> </a:t>
            </a:r>
            <a:r>
              <a:rPr lang="en-US" sz="2000" dirty="0"/>
              <a:t>but also, using the experience of working officers, to adopt and discuss the best operation models in particular field </a:t>
            </a:r>
            <a:r>
              <a:rPr lang="lt-LT" sz="2000" dirty="0"/>
              <a:t>(</a:t>
            </a:r>
            <a:r>
              <a:rPr lang="lt-LT" sz="2000" dirty="0" err="1"/>
              <a:t>Henschke</a:t>
            </a:r>
            <a:r>
              <a:rPr lang="lt-LT" sz="2000" dirty="0"/>
              <a:t> J. A., 2014). </a:t>
            </a:r>
          </a:p>
          <a:p>
            <a:pPr algn="just"/>
            <a:endParaRPr lang="lt-LT" sz="2000" dirty="0"/>
          </a:p>
          <a:p>
            <a:pPr algn="just"/>
            <a:r>
              <a:rPr lang="en-US" sz="2000" dirty="0"/>
              <a:t>The usefulness of practice-based teaching methods for examining specific police actions in a real situation has been noted by foreign scientists, in addition, innovative pedagogical methods must be used in the training of police instructors who teach </a:t>
            </a:r>
            <a:r>
              <a:rPr lang="lt-LT" sz="2000" dirty="0"/>
              <a:t>(</a:t>
            </a:r>
            <a:r>
              <a:rPr lang="lt-LT" sz="2000" dirty="0" err="1"/>
              <a:t>Cussion</a:t>
            </a:r>
            <a:r>
              <a:rPr lang="lt-LT" sz="2000" dirty="0"/>
              <a:t> </a:t>
            </a:r>
            <a:r>
              <a:rPr lang="lt-LT" sz="2000" dirty="0" err="1"/>
              <a:t>Ch</a:t>
            </a:r>
            <a:r>
              <a:rPr lang="lt-LT" sz="2000" dirty="0"/>
              <a:t>. J., 2020). </a:t>
            </a:r>
            <a:r>
              <a:rPr lang="en-US" sz="2000" dirty="0"/>
              <a:t>How can this be realized through distance learning in the current pandemic situation?</a:t>
            </a:r>
            <a:endParaRPr lang="lt-LT" sz="2000" dirty="0"/>
          </a:p>
          <a:p>
            <a:pPr algn="just"/>
            <a:endParaRPr lang="lt-LT" sz="2000" dirty="0"/>
          </a:p>
          <a:p>
            <a:pPr algn="just"/>
            <a:r>
              <a:rPr lang="en-US" sz="2000" dirty="0"/>
              <a:t>Therefore, in preparation for the training through</a:t>
            </a:r>
            <a:r>
              <a:rPr lang="lt-LT" sz="2000" dirty="0"/>
              <a:t> </a:t>
            </a:r>
            <a:r>
              <a:rPr lang="en-US" sz="2000" dirty="0"/>
              <a:t>distance learning, the aim was to identify such methods that would allow the creation of a safe, understandable and acceptable learning space for the participants during the subsequent training, where participants can reflect, actively participate in the analysis of real-life practical examples and in dealing with specific practical situations encountered at work.</a:t>
            </a:r>
            <a:endParaRPr lang="lt-LT" sz="2000" dirty="0"/>
          </a:p>
          <a:p>
            <a:pPr algn="just"/>
            <a:endParaRPr lang="lt-LT" sz="2000" dirty="0"/>
          </a:p>
          <a:p>
            <a:pPr algn="just"/>
            <a:r>
              <a:rPr lang="en-US" sz="2000" dirty="0"/>
              <a:t>In addition to the interpretation of classical teaching materials, it was important to apply relevant practical teaching methods in the training, such as problem solving individually and in small groups, case studies, role play, active discussion and generalization, and so on. In this way, the critical thinking of the participants is highly activated.</a:t>
            </a:r>
            <a:endParaRPr lang="lt-LT" sz="2000" dirty="0"/>
          </a:p>
          <a:p>
            <a:pPr algn="just"/>
            <a:endParaRPr lang="lt-LT" sz="2000" dirty="0"/>
          </a:p>
          <a:p>
            <a:pPr algn="just"/>
            <a:r>
              <a:rPr lang="en-US" sz="2000" dirty="0"/>
              <a:t>In preparation for the training, the modern practical teaching methods and their importance were evaluated, the possibility of transferring such methods to the virtual space and their effectiveness were analyzed.</a:t>
            </a:r>
            <a:r>
              <a:rPr lang="lt-LT" sz="2000" dirty="0"/>
              <a:t> </a:t>
            </a:r>
            <a:r>
              <a:rPr lang="en-US" sz="2000" dirty="0"/>
              <a:t>It should be noted that the case studies and Role play, as essential targeted training methods, were not abandoned</a:t>
            </a:r>
            <a:r>
              <a:rPr lang="lt-LT" sz="2000" dirty="0"/>
              <a:t> – </a:t>
            </a:r>
            <a:r>
              <a:rPr lang="en-US" sz="2000" dirty="0"/>
              <a:t>in the virtual space the aim was to model real situations related to the practical activities of officials.</a:t>
            </a:r>
            <a:endParaRPr lang="lt-LT" sz="2000" dirty="0"/>
          </a:p>
          <a:p>
            <a:pPr algn="just"/>
            <a:endParaRPr lang="lt-LT" sz="2000" dirty="0"/>
          </a:p>
          <a:p>
            <a:pPr algn="just"/>
            <a:endParaRPr lang="lt-LT" sz="2000" dirty="0"/>
          </a:p>
          <a:p>
            <a:pPr algn="just"/>
            <a:endParaRPr lang="lt-LT" dirty="0"/>
          </a:p>
        </p:txBody>
      </p:sp>
      <p:pic>
        <p:nvPicPr>
          <p:cNvPr id="14" name="Paveikslėlis 13">
            <a:extLst>
              <a:ext uri="{FF2B5EF4-FFF2-40B4-BE49-F238E27FC236}">
                <a16:creationId xmlns:a16="http://schemas.microsoft.com/office/drawing/2014/main" xmlns="" id="{97F854BD-4C02-4AE9-870B-4197FF8763AC}"/>
              </a:ext>
            </a:extLst>
          </p:cNvPr>
          <p:cNvPicPr>
            <a:picLocks noChangeAspect="1"/>
          </p:cNvPicPr>
          <p:nvPr/>
        </p:nvPicPr>
        <p:blipFill>
          <a:blip r:embed="rId5"/>
          <a:stretch>
            <a:fillRect/>
          </a:stretch>
        </p:blipFill>
        <p:spPr>
          <a:xfrm>
            <a:off x="10186465" y="16512989"/>
            <a:ext cx="4756227" cy="3104533"/>
          </a:xfrm>
          <a:prstGeom prst="rect">
            <a:avLst/>
          </a:prstGeom>
        </p:spPr>
      </p:pic>
      <p:pic>
        <p:nvPicPr>
          <p:cNvPr id="15" name="Paveikslėlis 14">
            <a:extLst>
              <a:ext uri="{FF2B5EF4-FFF2-40B4-BE49-F238E27FC236}">
                <a16:creationId xmlns:a16="http://schemas.microsoft.com/office/drawing/2014/main" xmlns="" id="{AB02154C-5883-446E-BC4D-3A82C0FF668F}"/>
              </a:ext>
            </a:extLst>
          </p:cNvPr>
          <p:cNvPicPr>
            <a:picLocks noChangeAspect="1"/>
          </p:cNvPicPr>
          <p:nvPr/>
        </p:nvPicPr>
        <p:blipFill>
          <a:blip r:embed="rId6"/>
          <a:stretch>
            <a:fillRect/>
          </a:stretch>
        </p:blipFill>
        <p:spPr>
          <a:xfrm>
            <a:off x="15080522" y="19617523"/>
            <a:ext cx="4684276" cy="3024635"/>
          </a:xfrm>
          <a:prstGeom prst="rect">
            <a:avLst/>
          </a:prstGeom>
        </p:spPr>
      </p:pic>
      <p:pic>
        <p:nvPicPr>
          <p:cNvPr id="16" name="Paveikslėlis 15">
            <a:extLst>
              <a:ext uri="{FF2B5EF4-FFF2-40B4-BE49-F238E27FC236}">
                <a16:creationId xmlns:a16="http://schemas.microsoft.com/office/drawing/2014/main" xmlns="" id="{FE6B270B-63FC-489D-8152-003D461CF959}"/>
              </a:ext>
            </a:extLst>
          </p:cNvPr>
          <p:cNvPicPr>
            <a:picLocks noChangeAspect="1"/>
          </p:cNvPicPr>
          <p:nvPr/>
        </p:nvPicPr>
        <p:blipFill>
          <a:blip r:embed="rId7"/>
          <a:stretch>
            <a:fillRect/>
          </a:stretch>
        </p:blipFill>
        <p:spPr>
          <a:xfrm>
            <a:off x="15022339" y="16512989"/>
            <a:ext cx="4602217" cy="3075603"/>
          </a:xfrm>
          <a:prstGeom prst="rect">
            <a:avLst/>
          </a:prstGeom>
        </p:spPr>
      </p:pic>
      <p:pic>
        <p:nvPicPr>
          <p:cNvPr id="4" name="Paveikslėlis 3">
            <a:extLst>
              <a:ext uri="{FF2B5EF4-FFF2-40B4-BE49-F238E27FC236}">
                <a16:creationId xmlns:a16="http://schemas.microsoft.com/office/drawing/2014/main" xmlns="" id="{58247CE9-F40E-4DBE-87BD-B43C42D74A42}"/>
              </a:ext>
            </a:extLst>
          </p:cNvPr>
          <p:cNvPicPr>
            <a:picLocks noChangeAspect="1"/>
          </p:cNvPicPr>
          <p:nvPr/>
        </p:nvPicPr>
        <p:blipFill>
          <a:blip r:embed="rId8"/>
          <a:stretch>
            <a:fillRect/>
          </a:stretch>
        </p:blipFill>
        <p:spPr>
          <a:xfrm>
            <a:off x="10172042" y="19617523"/>
            <a:ext cx="4908480" cy="3024635"/>
          </a:xfrm>
          <a:prstGeom prst="rect">
            <a:avLst/>
          </a:prstGeom>
        </p:spPr>
      </p:pic>
    </p:spTree>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14751</TotalTime>
  <Words>1252</Words>
  <Application>Microsoft Office PowerPoint</Application>
  <PresentationFormat>Custom</PresentationFormat>
  <Paragraphs>91</Paragraphs>
  <Slides>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ＭＳ Ｐゴシック</vt:lpstr>
      <vt:lpstr>Arial</vt:lpstr>
      <vt:lpstr>Calibri</vt:lpstr>
      <vt:lpstr>Georgia</vt:lpstr>
      <vt:lpstr>Helvetica</vt:lpstr>
      <vt:lpstr>Space Grotesk</vt:lpstr>
      <vt:lpstr>Space Grotesk Medium</vt:lpstr>
      <vt:lpstr>Times New Roman</vt:lpstr>
      <vt:lpstr>Wingdings</vt:lpstr>
      <vt:lpstr>Office Theme</vt:lpstr>
      <vt:lpstr>PowerPoint Presentation</vt:lpstr>
    </vt:vector>
  </TitlesOfParts>
  <LinksUpToDate>false</LinksUpToDate>
  <SharedDoc>false</SharedDoc>
  <HyperlinkBase>http://colinpurrington.com/</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Colin Purrington's Powerpoint poster template</dc:title>
  <dc:subject>conference poster</dc:subject>
  <dc:creator>Colin Purrington</dc:creator>
  <cp:keywords>poster, conference, session, meeting, symposium, research, presentation</cp:keywords>
  <dc:description>(Please don't copy to your site or plagiarize content.)</dc:description>
  <cp:lastModifiedBy>Alvyda</cp:lastModifiedBy>
  <cp:revision>908</cp:revision>
  <cp:lastPrinted>2020-03-31T16:37:00Z</cp:lastPrinted>
  <dcterms:created xsi:type="dcterms:W3CDTF">2011-10-21T10:14:40Z</dcterms:created>
  <dcterms:modified xsi:type="dcterms:W3CDTF">2021-04-13T12:15:30Z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Colin Purrington</vt:lpwstr>
  </property>
</Properties>
</file>