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61" r:id="rId1"/>
  </p:sldMasterIdLst>
  <p:notesMasterIdLst>
    <p:notesMasterId r:id="rId3"/>
  </p:notesMasterIdLst>
  <p:sldIdLst>
    <p:sldId id="257" r:id="rId2"/>
  </p:sldIdLst>
  <p:sldSz cx="20162838" cy="28803600"/>
  <p:notesSz cx="32918400" cy="51206400"/>
  <p:defaultTextStyle>
    <a:defPPr>
      <a:defRPr lang="en-US"/>
    </a:defPPr>
    <a:lvl1pPr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1pPr>
    <a:lvl2pPr marL="266700" indent="96838"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2pPr>
    <a:lvl3pPr marL="534988" indent="195263"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3pPr>
    <a:lvl4pPr marL="804863" indent="29210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4pPr>
    <a:lvl5pPr marL="1073150" indent="38735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26">
          <p15:clr>
            <a:srgbClr val="A4A3A4"/>
          </p15:clr>
        </p15:guide>
        <p15:guide id="2" orient="horz" pos="17178">
          <p15:clr>
            <a:srgbClr val="A4A3A4"/>
          </p15:clr>
        </p15:guide>
        <p15:guide id="3" orient="horz" pos="3264">
          <p15:clr>
            <a:srgbClr val="A4A3A4"/>
          </p15:clr>
        </p15:guide>
        <p15:guide id="4" orient="horz" pos="1865">
          <p15:clr>
            <a:srgbClr val="A4A3A4"/>
          </p15:clr>
        </p15:guide>
        <p15:guide id="5" pos="2928">
          <p15:clr>
            <a:srgbClr val="A4A3A4"/>
          </p15:clr>
        </p15:guide>
        <p15:guide id="6" pos="3312">
          <p15:clr>
            <a:srgbClr val="A4A3A4"/>
          </p15:clr>
        </p15:guide>
        <p15:guide id="7" pos="6028">
          <p15:clr>
            <a:srgbClr val="A4A3A4"/>
          </p15:clr>
        </p15:guide>
        <p15:guide id="8" pos="9661">
          <p15:clr>
            <a:srgbClr val="A4A3A4"/>
          </p15:clr>
        </p15:guide>
        <p15:guide id="9" pos="452">
          <p15:clr>
            <a:srgbClr val="A4A3A4"/>
          </p15:clr>
        </p15:guide>
        <p15:guide id="10" pos="6430">
          <p15:clr>
            <a:srgbClr val="A4A3A4"/>
          </p15:clr>
        </p15:guide>
        <p15:guide id="11" pos="9279">
          <p15:clr>
            <a:srgbClr val="A4A3A4"/>
          </p15:clr>
        </p15:guide>
        <p15:guide id="12" pos="121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9C8"/>
    <a:srgbClr val="9198CA"/>
    <a:srgbClr val="CCFFCC"/>
    <a:srgbClr val="00CC00"/>
    <a:srgbClr val="BBEF53"/>
    <a:srgbClr val="00B0F0"/>
    <a:srgbClr val="33CAFF"/>
    <a:srgbClr val="C7F272"/>
    <a:srgbClr val="628D0D"/>
    <a:srgbClr val="C1F0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34" autoAdjust="0"/>
    <p:restoredTop sz="98566" autoAdjust="0"/>
  </p:normalViewPr>
  <p:slideViewPr>
    <p:cSldViewPr snapToGrid="0">
      <p:cViewPr varScale="1">
        <p:scale>
          <a:sx n="27" d="100"/>
          <a:sy n="27" d="100"/>
        </p:scale>
        <p:origin x="3726" y="150"/>
      </p:cViewPr>
      <p:guideLst>
        <p:guide orient="horz" pos="626"/>
        <p:guide orient="horz" pos="17178"/>
        <p:guide orient="horz" pos="3264"/>
        <p:guide orient="horz" pos="1865"/>
        <p:guide pos="2928"/>
        <p:guide pos="3312"/>
        <p:guide pos="6028"/>
        <p:guide pos="9661"/>
        <p:guide pos="452"/>
        <p:guide pos="6430"/>
        <p:guide pos="9279"/>
        <p:guide pos="12156"/>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12B0B9E1-3680-49E9-A30E-2608C1C974FA}"/>
              </a:ext>
            </a:extLst>
          </p:cNvPr>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3" name="Date Placeholder 2">
            <a:extLst>
              <a:ext uri="{FF2B5EF4-FFF2-40B4-BE49-F238E27FC236}">
                <a16:creationId xmlns="" xmlns:a16="http://schemas.microsoft.com/office/drawing/2014/main" id="{DBE60C14-A2D3-4DEF-967B-0A36A2BEB105}"/>
              </a:ext>
            </a:extLst>
          </p:cNvPr>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Helvetica" charset="0"/>
                <a:ea typeface="ＭＳ Ｐゴシック" charset="-128"/>
                <a:cs typeface="+mn-cs"/>
              </a:defRPr>
            </a:lvl1pPr>
          </a:lstStyle>
          <a:p>
            <a:pPr>
              <a:defRPr/>
            </a:pPr>
            <a:fld id="{9A1F5888-8E78-4206-B6DE-7E1546E59307}" type="datetime1">
              <a:rPr lang="en-US"/>
              <a:pPr>
                <a:defRPr/>
              </a:pPr>
              <a:t>4/13/2021</a:t>
            </a:fld>
            <a:endParaRPr lang="en-US" dirty="0"/>
          </a:p>
        </p:txBody>
      </p:sp>
      <p:sp>
        <p:nvSpPr>
          <p:cNvPr id="4" name="Slide Image Placeholder 3">
            <a:extLst>
              <a:ext uri="{FF2B5EF4-FFF2-40B4-BE49-F238E27FC236}">
                <a16:creationId xmlns="" xmlns:a16="http://schemas.microsoft.com/office/drawing/2014/main" id="{225AC4EF-43AD-40AC-862A-9D138ACDC55A}"/>
              </a:ext>
            </a:extLst>
          </p:cNvPr>
          <p:cNvSpPr>
            <a:spLocks noGrp="1" noRot="1" noChangeAspect="1"/>
          </p:cNvSpPr>
          <p:nvPr>
            <p:ph type="sldImg" idx="2"/>
          </p:nvPr>
        </p:nvSpPr>
        <p:spPr>
          <a:xfrm>
            <a:off x="9737725" y="3840163"/>
            <a:ext cx="1344295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a:extLst>
              <a:ext uri="{FF2B5EF4-FFF2-40B4-BE49-F238E27FC236}">
                <a16:creationId xmlns="" xmlns:a16="http://schemas.microsoft.com/office/drawing/2014/main" id="{8A46D0DF-93A4-40D4-ABCB-72AE8F4710B2}"/>
              </a:ext>
            </a:extLst>
          </p:cNvPr>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5471CC23-4B7A-4880-8438-DA470AB5BB72}"/>
              </a:ext>
            </a:extLst>
          </p:cNvPr>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7" name="Slide Number Placeholder 6">
            <a:extLst>
              <a:ext uri="{FF2B5EF4-FFF2-40B4-BE49-F238E27FC236}">
                <a16:creationId xmlns="" xmlns:a16="http://schemas.microsoft.com/office/drawing/2014/main" id="{C7B0CE9D-516F-4FBC-805A-4E8E59DF48A0}"/>
              </a:ext>
            </a:extLst>
          </p:cNvPr>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fld id="{88E493AC-DE62-4CCC-806A-8EC102180B97}" type="slidenum">
              <a:rPr lang="en-US" altLang="lt-LT"/>
              <a:pPr/>
              <a:t>‹#›</a:t>
            </a:fld>
            <a:endParaRPr lang="en-US" altLang="lt-LT" dirty="0"/>
          </a:p>
        </p:txBody>
      </p:sp>
    </p:spTree>
    <p:extLst>
      <p:ext uri="{BB962C8B-B14F-4D97-AF65-F5344CB8AC3E}">
        <p14:creationId xmlns:p14="http://schemas.microsoft.com/office/powerpoint/2010/main" val="715330354"/>
      </p:ext>
    </p:extLst>
  </p:cSld>
  <p:clrMap bg1="lt1" tx1="dk1" bg2="lt2" tx2="dk2" accent1="accent1" accent2="accent2" accent3="accent3" accent4="accent4" accent5="accent5" accent6="accent6" hlink="hlink" folHlink="folHlink"/>
  <p:notesStyle>
    <a:lvl1pPr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ＭＳ Ｐゴシック" pitchFamily="-111" charset="-128"/>
      </a:defRPr>
    </a:lvl1pPr>
    <a:lvl2pPr marL="26670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2pPr>
    <a:lvl3pPr marL="534988"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3pPr>
    <a:lvl4pPr marL="804863"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4pPr>
    <a:lvl5pPr marL="107315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5pPr>
    <a:lvl6pPr marL="1345030" algn="l" defTabSz="269007" rtl="0" eaLnBrk="1" latinLnBrk="0" hangingPunct="1">
      <a:defRPr sz="600" kern="1200">
        <a:solidFill>
          <a:schemeClr val="tx1"/>
        </a:solidFill>
        <a:latin typeface="+mn-lt"/>
        <a:ea typeface="+mn-ea"/>
        <a:cs typeface="+mn-cs"/>
      </a:defRPr>
    </a:lvl6pPr>
    <a:lvl7pPr marL="1614033" algn="l" defTabSz="269007" rtl="0" eaLnBrk="1" latinLnBrk="0" hangingPunct="1">
      <a:defRPr sz="600" kern="1200">
        <a:solidFill>
          <a:schemeClr val="tx1"/>
        </a:solidFill>
        <a:latin typeface="+mn-lt"/>
        <a:ea typeface="+mn-ea"/>
        <a:cs typeface="+mn-cs"/>
      </a:defRPr>
    </a:lvl7pPr>
    <a:lvl8pPr marL="1883040" algn="l" defTabSz="269007" rtl="0" eaLnBrk="1" latinLnBrk="0" hangingPunct="1">
      <a:defRPr sz="600" kern="1200">
        <a:solidFill>
          <a:schemeClr val="tx1"/>
        </a:solidFill>
        <a:latin typeface="+mn-lt"/>
        <a:ea typeface="+mn-ea"/>
        <a:cs typeface="+mn-cs"/>
      </a:defRPr>
    </a:lvl8pPr>
    <a:lvl9pPr marL="2152044" algn="l" defTabSz="269007"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 xmlns:a16="http://schemas.microsoft.com/office/drawing/2014/main" id="{5EB643E3-692E-41DF-A589-815227DE4A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 xmlns:a16="http://schemas.microsoft.com/office/drawing/2014/main" id="{A667E5B6-71C8-4765-9C6D-219CC0887A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lt-LT" altLang="lt-LT" sz="8800" dirty="0">
              <a:solidFill>
                <a:srgbClr val="FF0000"/>
              </a:solidFill>
              <a:ea typeface="ＭＳ Ｐゴシック" panose="020B0600070205080204" pitchFamily="34" charset="-128"/>
            </a:endParaRPr>
          </a:p>
        </p:txBody>
      </p:sp>
      <p:sp>
        <p:nvSpPr>
          <p:cNvPr id="4100" name="Slide Number Placeholder 3">
            <a:extLst>
              <a:ext uri="{FF2B5EF4-FFF2-40B4-BE49-F238E27FC236}">
                <a16:creationId xmlns="" xmlns:a16="http://schemas.microsoft.com/office/drawing/2014/main" id="{10157A4C-C4BC-41E6-9291-71EF2042C9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fld id="{52D303D4-476F-4A59-B496-01BDD9FBA42E}" type="slidenum">
              <a:rPr lang="en-US" altLang="lt-LT"/>
              <a:pPr/>
              <a:t>1</a:t>
            </a:fld>
            <a:endParaRPr lang="en-US" altLang="lt-LT" dirty="0"/>
          </a:p>
        </p:txBody>
      </p:sp>
    </p:spTree>
    <p:extLst>
      <p:ext uri="{BB962C8B-B14F-4D97-AF65-F5344CB8AC3E}">
        <p14:creationId xmlns:p14="http://schemas.microsoft.com/office/powerpoint/2010/main" val="3101428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12213" y="8947788"/>
            <a:ext cx="17138412" cy="6174105"/>
          </a:xfrm>
        </p:spPr>
        <p:txBody>
          <a:bodyPr/>
          <a:lstStyle/>
          <a:p>
            <a:r>
              <a:rPr lang="en-US"/>
              <a:t>Click to edit Master title style</a:t>
            </a:r>
            <a:endParaRPr lang="lt-LT"/>
          </a:p>
        </p:txBody>
      </p:sp>
      <p:sp>
        <p:nvSpPr>
          <p:cNvPr id="3" name="Subtitle 2"/>
          <p:cNvSpPr>
            <a:spLocks noGrp="1"/>
          </p:cNvSpPr>
          <p:nvPr>
            <p:ph type="subTitle" idx="1"/>
          </p:nvPr>
        </p:nvSpPr>
        <p:spPr>
          <a:xfrm>
            <a:off x="3024426" y="16322040"/>
            <a:ext cx="14113987" cy="7360920"/>
          </a:xfrm>
        </p:spPr>
        <p:txBody>
          <a:bodyPr/>
          <a:lstStyle>
            <a:lvl1pPr marL="0" indent="0" algn="ctr">
              <a:buNone/>
              <a:defRPr>
                <a:solidFill>
                  <a:schemeClr val="tx1">
                    <a:tint val="75000"/>
                  </a:schemeClr>
                </a:solidFill>
              </a:defRPr>
            </a:lvl1pPr>
            <a:lvl2pPr marL="1398886" indent="0" algn="ctr">
              <a:buNone/>
              <a:defRPr>
                <a:solidFill>
                  <a:schemeClr val="tx1">
                    <a:tint val="75000"/>
                  </a:schemeClr>
                </a:solidFill>
              </a:defRPr>
            </a:lvl2pPr>
            <a:lvl3pPr marL="2797771" indent="0" algn="ctr">
              <a:buNone/>
              <a:defRPr>
                <a:solidFill>
                  <a:schemeClr val="tx1">
                    <a:tint val="75000"/>
                  </a:schemeClr>
                </a:solidFill>
              </a:defRPr>
            </a:lvl3pPr>
            <a:lvl4pPr marL="4196657" indent="0" algn="ctr">
              <a:buNone/>
              <a:defRPr>
                <a:solidFill>
                  <a:schemeClr val="tx1">
                    <a:tint val="75000"/>
                  </a:schemeClr>
                </a:solidFill>
              </a:defRPr>
            </a:lvl4pPr>
            <a:lvl5pPr marL="5595542" indent="0" algn="ctr">
              <a:buNone/>
              <a:defRPr>
                <a:solidFill>
                  <a:schemeClr val="tx1">
                    <a:tint val="75000"/>
                  </a:schemeClr>
                </a:solidFill>
              </a:defRPr>
            </a:lvl5pPr>
            <a:lvl6pPr marL="6994429" indent="0" algn="ctr">
              <a:buNone/>
              <a:defRPr>
                <a:solidFill>
                  <a:schemeClr val="tx1">
                    <a:tint val="75000"/>
                  </a:schemeClr>
                </a:solidFill>
              </a:defRPr>
            </a:lvl6pPr>
            <a:lvl7pPr marL="8393314" indent="0" algn="ctr">
              <a:buNone/>
              <a:defRPr>
                <a:solidFill>
                  <a:schemeClr val="tx1">
                    <a:tint val="75000"/>
                  </a:schemeClr>
                </a:solidFill>
              </a:defRPr>
            </a:lvl7pPr>
            <a:lvl8pPr marL="9792200" indent="0" algn="ctr">
              <a:buNone/>
              <a:defRPr>
                <a:solidFill>
                  <a:schemeClr val="tx1">
                    <a:tint val="75000"/>
                  </a:schemeClr>
                </a:solidFill>
              </a:defRPr>
            </a:lvl8pPr>
            <a:lvl9pPr marL="11191086" indent="0" algn="ctr">
              <a:buNone/>
              <a:defRPr>
                <a:solidFill>
                  <a:schemeClr val="tx1">
                    <a:tint val="75000"/>
                  </a:schemeClr>
                </a:solidFill>
              </a:defRPr>
            </a:lvl9pPr>
          </a:lstStyle>
          <a:p>
            <a:r>
              <a:rPr lang="en-US"/>
              <a:t>Click to edit Master subtitle style</a:t>
            </a:r>
            <a:endParaRPr lang="lt-LT"/>
          </a:p>
        </p:txBody>
      </p:sp>
      <p:sp>
        <p:nvSpPr>
          <p:cNvPr id="4" name="Date Placeholder 3">
            <a:extLst>
              <a:ext uri="{FF2B5EF4-FFF2-40B4-BE49-F238E27FC236}">
                <a16:creationId xmlns="" xmlns:a16="http://schemas.microsoft.com/office/drawing/2014/main" id="{1AE76973-FC23-4799-A9AC-F1DFCBD54DD5}"/>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 xmlns:a16="http://schemas.microsoft.com/office/drawing/2014/main" id="{324ED3B4-610C-4817-8344-E37E26B18E8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 xmlns:a16="http://schemas.microsoft.com/office/drawing/2014/main" id="{BAA76EAC-9826-47AD-B756-253E015A8B7E}"/>
              </a:ext>
            </a:extLst>
          </p:cNvPr>
          <p:cNvSpPr>
            <a:spLocks noGrp="1"/>
          </p:cNvSpPr>
          <p:nvPr>
            <p:ph type="sldNum" sz="quarter" idx="12"/>
          </p:nvPr>
        </p:nvSpPr>
        <p:spPr/>
        <p:txBody>
          <a:bodyPr/>
          <a:lstStyle>
            <a:lvl1pPr>
              <a:defRPr/>
            </a:lvl1pPr>
          </a:lstStyle>
          <a:p>
            <a:fld id="{6F9B8576-13B2-455A-9B31-1D56A2E69D66}" type="slidenum">
              <a:rPr lang="en-US" altLang="lt-LT"/>
              <a:pPr/>
              <a:t>‹#›</a:t>
            </a:fld>
            <a:endParaRPr lang="en-US" altLang="lt-LT" dirty="0"/>
          </a:p>
        </p:txBody>
      </p:sp>
    </p:spTree>
    <p:extLst>
      <p:ext uri="{BB962C8B-B14F-4D97-AF65-F5344CB8AC3E}">
        <p14:creationId xmlns:p14="http://schemas.microsoft.com/office/powerpoint/2010/main" val="355222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 xmlns:a16="http://schemas.microsoft.com/office/drawing/2014/main" id="{A5B9977A-B9A0-4A34-BA05-AFEAA8D0F654}"/>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 xmlns:a16="http://schemas.microsoft.com/office/drawing/2014/main" id="{69B63C49-3612-4FC1-AD3A-C2A523BE30A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 xmlns:a16="http://schemas.microsoft.com/office/drawing/2014/main" id="{3F206734-DAC3-4FC2-A429-D23372A2BA76}"/>
              </a:ext>
            </a:extLst>
          </p:cNvPr>
          <p:cNvSpPr>
            <a:spLocks noGrp="1"/>
          </p:cNvSpPr>
          <p:nvPr>
            <p:ph type="sldNum" sz="quarter" idx="12"/>
          </p:nvPr>
        </p:nvSpPr>
        <p:spPr/>
        <p:txBody>
          <a:bodyPr/>
          <a:lstStyle>
            <a:lvl1pPr>
              <a:defRPr/>
            </a:lvl1pPr>
          </a:lstStyle>
          <a:p>
            <a:fld id="{F12BE48B-11C7-4E9C-8AA2-EEBCCC4EB612}" type="slidenum">
              <a:rPr lang="en-US" altLang="lt-LT"/>
              <a:pPr/>
              <a:t>‹#›</a:t>
            </a:fld>
            <a:endParaRPr lang="en-US" altLang="lt-LT" dirty="0"/>
          </a:p>
        </p:txBody>
      </p:sp>
    </p:spTree>
    <p:extLst>
      <p:ext uri="{BB962C8B-B14F-4D97-AF65-F5344CB8AC3E}">
        <p14:creationId xmlns:p14="http://schemas.microsoft.com/office/powerpoint/2010/main" val="217167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618057" y="1153482"/>
            <a:ext cx="4536639" cy="24576405"/>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1008142" y="1153482"/>
            <a:ext cx="13273868" cy="24576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 xmlns:a16="http://schemas.microsoft.com/office/drawing/2014/main" id="{F4491793-E8C1-46A0-A56D-8C8B3FFAB690}"/>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 xmlns:a16="http://schemas.microsoft.com/office/drawing/2014/main" id="{6AE57709-A06C-46C8-89F0-273830DEB329}"/>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 xmlns:a16="http://schemas.microsoft.com/office/drawing/2014/main" id="{353335AA-01B9-4711-BAF6-B6288C49902D}"/>
              </a:ext>
            </a:extLst>
          </p:cNvPr>
          <p:cNvSpPr>
            <a:spLocks noGrp="1"/>
          </p:cNvSpPr>
          <p:nvPr>
            <p:ph type="sldNum" sz="quarter" idx="12"/>
          </p:nvPr>
        </p:nvSpPr>
        <p:spPr/>
        <p:txBody>
          <a:bodyPr/>
          <a:lstStyle>
            <a:lvl1pPr>
              <a:defRPr/>
            </a:lvl1pPr>
          </a:lstStyle>
          <a:p>
            <a:fld id="{0C36678E-9D6A-446F-88C5-7FE14A3BBA3F}" type="slidenum">
              <a:rPr lang="en-US" altLang="lt-LT"/>
              <a:pPr/>
              <a:t>‹#›</a:t>
            </a:fld>
            <a:endParaRPr lang="en-US" altLang="lt-LT" dirty="0"/>
          </a:p>
        </p:txBody>
      </p:sp>
    </p:spTree>
    <p:extLst>
      <p:ext uri="{BB962C8B-B14F-4D97-AF65-F5344CB8AC3E}">
        <p14:creationId xmlns:p14="http://schemas.microsoft.com/office/powerpoint/2010/main" val="231059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 xmlns:a16="http://schemas.microsoft.com/office/drawing/2014/main" id="{6376D3E7-75C8-43D1-84C2-B0285B6BFA97}"/>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 xmlns:a16="http://schemas.microsoft.com/office/drawing/2014/main" id="{27A4581E-3006-4D1E-BAEE-70B666CE329A}"/>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 xmlns:a16="http://schemas.microsoft.com/office/drawing/2014/main" id="{E0F08D07-F72C-4604-B83E-1D127190A3F3}"/>
              </a:ext>
            </a:extLst>
          </p:cNvPr>
          <p:cNvSpPr>
            <a:spLocks noGrp="1"/>
          </p:cNvSpPr>
          <p:nvPr>
            <p:ph type="sldNum" sz="quarter" idx="12"/>
          </p:nvPr>
        </p:nvSpPr>
        <p:spPr/>
        <p:txBody>
          <a:bodyPr/>
          <a:lstStyle>
            <a:lvl1pPr>
              <a:defRPr/>
            </a:lvl1pPr>
          </a:lstStyle>
          <a:p>
            <a:fld id="{B57CE6F7-6016-4AFF-BB4F-99F6D3E103D1}" type="slidenum">
              <a:rPr lang="en-US" altLang="lt-LT"/>
              <a:pPr/>
              <a:t>‹#›</a:t>
            </a:fld>
            <a:endParaRPr lang="en-US" altLang="lt-LT" dirty="0"/>
          </a:p>
        </p:txBody>
      </p:sp>
    </p:spTree>
    <p:extLst>
      <p:ext uri="{BB962C8B-B14F-4D97-AF65-F5344CB8AC3E}">
        <p14:creationId xmlns:p14="http://schemas.microsoft.com/office/powerpoint/2010/main" val="325392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2725" y="18508982"/>
            <a:ext cx="17138412" cy="5720715"/>
          </a:xfrm>
        </p:spPr>
        <p:txBody>
          <a:bodyPr anchor="t"/>
          <a:lstStyle>
            <a:lvl1pPr algn="l">
              <a:defRPr sz="12200" b="1" cap="all"/>
            </a:lvl1pPr>
          </a:lstStyle>
          <a:p>
            <a:r>
              <a:rPr lang="en-US"/>
              <a:t>Click to edit Master title style</a:t>
            </a:r>
            <a:endParaRPr lang="lt-LT"/>
          </a:p>
        </p:txBody>
      </p:sp>
      <p:sp>
        <p:nvSpPr>
          <p:cNvPr id="3" name="Text Placeholder 2"/>
          <p:cNvSpPr>
            <a:spLocks noGrp="1"/>
          </p:cNvSpPr>
          <p:nvPr>
            <p:ph type="body" idx="1"/>
          </p:nvPr>
        </p:nvSpPr>
        <p:spPr>
          <a:xfrm>
            <a:off x="1592725" y="12208198"/>
            <a:ext cx="17138412" cy="6300785"/>
          </a:xfrm>
        </p:spPr>
        <p:txBody>
          <a:bodyPr anchor="b"/>
          <a:lstStyle>
            <a:lvl1pPr marL="0" indent="0">
              <a:buNone/>
              <a:defRPr sz="6100">
                <a:solidFill>
                  <a:schemeClr val="tx1">
                    <a:tint val="75000"/>
                  </a:schemeClr>
                </a:solidFill>
              </a:defRPr>
            </a:lvl1pPr>
            <a:lvl2pPr marL="1398886" indent="0">
              <a:buNone/>
              <a:defRPr sz="5500">
                <a:solidFill>
                  <a:schemeClr val="tx1">
                    <a:tint val="75000"/>
                  </a:schemeClr>
                </a:solidFill>
              </a:defRPr>
            </a:lvl2pPr>
            <a:lvl3pPr marL="2797771" indent="0">
              <a:buNone/>
              <a:defRPr sz="4900">
                <a:solidFill>
                  <a:schemeClr val="tx1">
                    <a:tint val="75000"/>
                  </a:schemeClr>
                </a:solidFill>
              </a:defRPr>
            </a:lvl3pPr>
            <a:lvl4pPr marL="4196657" indent="0">
              <a:buNone/>
              <a:defRPr sz="4300">
                <a:solidFill>
                  <a:schemeClr val="tx1">
                    <a:tint val="75000"/>
                  </a:schemeClr>
                </a:solidFill>
              </a:defRPr>
            </a:lvl4pPr>
            <a:lvl5pPr marL="5595542" indent="0">
              <a:buNone/>
              <a:defRPr sz="4300">
                <a:solidFill>
                  <a:schemeClr val="tx1">
                    <a:tint val="75000"/>
                  </a:schemeClr>
                </a:solidFill>
              </a:defRPr>
            </a:lvl5pPr>
            <a:lvl6pPr marL="6994429" indent="0">
              <a:buNone/>
              <a:defRPr sz="4300">
                <a:solidFill>
                  <a:schemeClr val="tx1">
                    <a:tint val="75000"/>
                  </a:schemeClr>
                </a:solidFill>
              </a:defRPr>
            </a:lvl6pPr>
            <a:lvl7pPr marL="8393314" indent="0">
              <a:buNone/>
              <a:defRPr sz="4300">
                <a:solidFill>
                  <a:schemeClr val="tx1">
                    <a:tint val="75000"/>
                  </a:schemeClr>
                </a:solidFill>
              </a:defRPr>
            </a:lvl7pPr>
            <a:lvl8pPr marL="9792200" indent="0">
              <a:buNone/>
              <a:defRPr sz="4300">
                <a:solidFill>
                  <a:schemeClr val="tx1">
                    <a:tint val="75000"/>
                  </a:schemeClr>
                </a:solidFill>
              </a:defRPr>
            </a:lvl8pPr>
            <a:lvl9pPr marL="11191086" indent="0">
              <a:buNone/>
              <a:defRPr sz="4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C2F36220-F4E0-47E1-AA3C-120AE81A65C2}"/>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 xmlns:a16="http://schemas.microsoft.com/office/drawing/2014/main" id="{4CA61D3A-055C-42DE-9A0A-E301EF254BEE}"/>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 xmlns:a16="http://schemas.microsoft.com/office/drawing/2014/main" id="{078C0C34-6EA4-456E-A68B-A8FEF3F47D0E}"/>
              </a:ext>
            </a:extLst>
          </p:cNvPr>
          <p:cNvSpPr>
            <a:spLocks noGrp="1"/>
          </p:cNvSpPr>
          <p:nvPr>
            <p:ph type="sldNum" sz="quarter" idx="12"/>
          </p:nvPr>
        </p:nvSpPr>
        <p:spPr/>
        <p:txBody>
          <a:bodyPr/>
          <a:lstStyle>
            <a:lvl1pPr>
              <a:defRPr/>
            </a:lvl1pPr>
          </a:lstStyle>
          <a:p>
            <a:fld id="{75B431C7-2B71-4402-9C1B-457045AC5C7E}" type="slidenum">
              <a:rPr lang="en-US" altLang="lt-LT"/>
              <a:pPr/>
              <a:t>‹#›</a:t>
            </a:fld>
            <a:endParaRPr lang="en-US" altLang="lt-LT" dirty="0"/>
          </a:p>
        </p:txBody>
      </p:sp>
    </p:spTree>
    <p:extLst>
      <p:ext uri="{BB962C8B-B14F-4D97-AF65-F5344CB8AC3E}">
        <p14:creationId xmlns:p14="http://schemas.microsoft.com/office/powerpoint/2010/main" val="70795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1008142"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10249443"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3">
            <a:extLst>
              <a:ext uri="{FF2B5EF4-FFF2-40B4-BE49-F238E27FC236}">
                <a16:creationId xmlns="" xmlns:a16="http://schemas.microsoft.com/office/drawing/2014/main" id="{656C23C1-4659-4933-A7A6-9C601E7B4195}"/>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 xmlns:a16="http://schemas.microsoft.com/office/drawing/2014/main" id="{69554270-D326-4054-861B-A6CA1E19E9EB}"/>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 xmlns:a16="http://schemas.microsoft.com/office/drawing/2014/main" id="{8315D98C-72B2-4677-99A8-03688E5AC64D}"/>
              </a:ext>
            </a:extLst>
          </p:cNvPr>
          <p:cNvSpPr>
            <a:spLocks noGrp="1"/>
          </p:cNvSpPr>
          <p:nvPr>
            <p:ph type="sldNum" sz="quarter" idx="12"/>
          </p:nvPr>
        </p:nvSpPr>
        <p:spPr/>
        <p:txBody>
          <a:bodyPr/>
          <a:lstStyle>
            <a:lvl1pPr>
              <a:defRPr/>
            </a:lvl1pPr>
          </a:lstStyle>
          <a:p>
            <a:fld id="{10EEB14B-26CA-47CC-8D82-547518C23268}" type="slidenum">
              <a:rPr lang="en-US" altLang="lt-LT"/>
              <a:pPr/>
              <a:t>‹#›</a:t>
            </a:fld>
            <a:endParaRPr lang="en-US" altLang="lt-LT" dirty="0"/>
          </a:p>
        </p:txBody>
      </p:sp>
    </p:spTree>
    <p:extLst>
      <p:ext uri="{BB962C8B-B14F-4D97-AF65-F5344CB8AC3E}">
        <p14:creationId xmlns:p14="http://schemas.microsoft.com/office/powerpoint/2010/main" val="176216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1008142" y="6447475"/>
            <a:ext cx="89087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4" name="Content Placeholder 3"/>
          <p:cNvSpPr>
            <a:spLocks noGrp="1"/>
          </p:cNvSpPr>
          <p:nvPr>
            <p:ph sz="half" idx="2"/>
          </p:nvPr>
        </p:nvSpPr>
        <p:spPr>
          <a:xfrm>
            <a:off x="1008142" y="9134475"/>
            <a:ext cx="89087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10242443" y="6447475"/>
            <a:ext cx="89122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6" name="Content Placeholder 5"/>
          <p:cNvSpPr>
            <a:spLocks noGrp="1"/>
          </p:cNvSpPr>
          <p:nvPr>
            <p:ph sz="quarter" idx="4"/>
          </p:nvPr>
        </p:nvSpPr>
        <p:spPr>
          <a:xfrm>
            <a:off x="10242443" y="9134475"/>
            <a:ext cx="89122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3">
            <a:extLst>
              <a:ext uri="{FF2B5EF4-FFF2-40B4-BE49-F238E27FC236}">
                <a16:creationId xmlns="" xmlns:a16="http://schemas.microsoft.com/office/drawing/2014/main" id="{2991D032-8E3C-4690-97B3-C81A90FAB83E}"/>
              </a:ext>
            </a:extLst>
          </p:cNvPr>
          <p:cNvSpPr>
            <a:spLocks noGrp="1"/>
          </p:cNvSpPr>
          <p:nvPr>
            <p:ph type="dt" sz="half" idx="10"/>
          </p:nvPr>
        </p:nvSpPr>
        <p:spPr/>
        <p:txBody>
          <a:bodyPr/>
          <a:lstStyle>
            <a:lvl1pPr>
              <a:defRPr/>
            </a:lvl1pPr>
          </a:lstStyle>
          <a:p>
            <a:pPr>
              <a:defRPr/>
            </a:pPr>
            <a:endParaRPr lang="en-US" dirty="0"/>
          </a:p>
        </p:txBody>
      </p:sp>
      <p:sp>
        <p:nvSpPr>
          <p:cNvPr id="8" name="Footer Placeholder 4">
            <a:extLst>
              <a:ext uri="{FF2B5EF4-FFF2-40B4-BE49-F238E27FC236}">
                <a16:creationId xmlns="" xmlns:a16="http://schemas.microsoft.com/office/drawing/2014/main" id="{4F27253C-522E-4BC0-8C2A-BAD313510257}"/>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 xmlns:a16="http://schemas.microsoft.com/office/drawing/2014/main" id="{311344B6-62E4-4511-A22D-4D92FEA2907A}"/>
              </a:ext>
            </a:extLst>
          </p:cNvPr>
          <p:cNvSpPr>
            <a:spLocks noGrp="1"/>
          </p:cNvSpPr>
          <p:nvPr>
            <p:ph type="sldNum" sz="quarter" idx="12"/>
          </p:nvPr>
        </p:nvSpPr>
        <p:spPr/>
        <p:txBody>
          <a:bodyPr/>
          <a:lstStyle>
            <a:lvl1pPr>
              <a:defRPr/>
            </a:lvl1pPr>
          </a:lstStyle>
          <a:p>
            <a:fld id="{09BD1707-6826-4DCB-9B86-A511A2DAFEA1}" type="slidenum">
              <a:rPr lang="en-US" altLang="lt-LT"/>
              <a:pPr/>
              <a:t>‹#›</a:t>
            </a:fld>
            <a:endParaRPr lang="en-US" altLang="lt-LT" dirty="0"/>
          </a:p>
        </p:txBody>
      </p:sp>
    </p:spTree>
    <p:extLst>
      <p:ext uri="{BB962C8B-B14F-4D97-AF65-F5344CB8AC3E}">
        <p14:creationId xmlns:p14="http://schemas.microsoft.com/office/powerpoint/2010/main" val="193243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3">
            <a:extLst>
              <a:ext uri="{FF2B5EF4-FFF2-40B4-BE49-F238E27FC236}">
                <a16:creationId xmlns="" xmlns:a16="http://schemas.microsoft.com/office/drawing/2014/main" id="{1EBAF343-0D11-4F01-A842-D6148118876D}"/>
              </a:ext>
            </a:extLst>
          </p:cNvPr>
          <p:cNvSpPr>
            <a:spLocks noGrp="1"/>
          </p:cNvSpPr>
          <p:nvPr>
            <p:ph type="dt" sz="half" idx="10"/>
          </p:nvPr>
        </p:nvSpPr>
        <p:spPr/>
        <p:txBody>
          <a:bodyPr/>
          <a:lstStyle>
            <a:lvl1pPr>
              <a:defRPr/>
            </a:lvl1pPr>
          </a:lstStyle>
          <a:p>
            <a:pPr>
              <a:defRPr/>
            </a:pPr>
            <a:endParaRPr lang="en-US" dirty="0"/>
          </a:p>
        </p:txBody>
      </p:sp>
      <p:sp>
        <p:nvSpPr>
          <p:cNvPr id="4" name="Footer Placeholder 4">
            <a:extLst>
              <a:ext uri="{FF2B5EF4-FFF2-40B4-BE49-F238E27FC236}">
                <a16:creationId xmlns="" xmlns:a16="http://schemas.microsoft.com/office/drawing/2014/main" id="{1EC72D8B-451E-4A71-84DA-189CD3FCF991}"/>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 xmlns:a16="http://schemas.microsoft.com/office/drawing/2014/main" id="{F7AF5782-3E5C-4787-9A35-6370118300D9}"/>
              </a:ext>
            </a:extLst>
          </p:cNvPr>
          <p:cNvSpPr>
            <a:spLocks noGrp="1"/>
          </p:cNvSpPr>
          <p:nvPr>
            <p:ph type="sldNum" sz="quarter" idx="12"/>
          </p:nvPr>
        </p:nvSpPr>
        <p:spPr/>
        <p:txBody>
          <a:bodyPr/>
          <a:lstStyle>
            <a:lvl1pPr>
              <a:defRPr/>
            </a:lvl1pPr>
          </a:lstStyle>
          <a:p>
            <a:fld id="{214ADBCE-D382-4710-B910-C7CB7B0126BC}" type="slidenum">
              <a:rPr lang="en-US" altLang="lt-LT"/>
              <a:pPr/>
              <a:t>‹#›</a:t>
            </a:fld>
            <a:endParaRPr lang="en-US" altLang="lt-LT" dirty="0"/>
          </a:p>
        </p:txBody>
      </p:sp>
    </p:spTree>
    <p:extLst>
      <p:ext uri="{BB962C8B-B14F-4D97-AF65-F5344CB8AC3E}">
        <p14:creationId xmlns:p14="http://schemas.microsoft.com/office/powerpoint/2010/main" val="99493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2944123E-AE57-423C-A454-81E6EE3B4E3D}"/>
              </a:ext>
            </a:extLst>
          </p:cNvPr>
          <p:cNvSpPr>
            <a:spLocks noGrp="1"/>
          </p:cNvSpPr>
          <p:nvPr>
            <p:ph type="dt" sz="half" idx="10"/>
          </p:nvPr>
        </p:nvSpPr>
        <p:spPr/>
        <p:txBody>
          <a:bodyPr/>
          <a:lstStyle>
            <a:lvl1pPr>
              <a:defRPr/>
            </a:lvl1pPr>
          </a:lstStyle>
          <a:p>
            <a:pPr>
              <a:defRPr/>
            </a:pPr>
            <a:endParaRPr lang="en-US" dirty="0"/>
          </a:p>
        </p:txBody>
      </p:sp>
      <p:sp>
        <p:nvSpPr>
          <p:cNvPr id="3" name="Footer Placeholder 4">
            <a:extLst>
              <a:ext uri="{FF2B5EF4-FFF2-40B4-BE49-F238E27FC236}">
                <a16:creationId xmlns="" xmlns:a16="http://schemas.microsoft.com/office/drawing/2014/main" id="{ECE40041-B895-4741-8D6B-5C4D3F405772}"/>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 xmlns:a16="http://schemas.microsoft.com/office/drawing/2014/main" id="{547DA18D-B737-4A33-841A-F5ADD2654903}"/>
              </a:ext>
            </a:extLst>
          </p:cNvPr>
          <p:cNvSpPr>
            <a:spLocks noGrp="1"/>
          </p:cNvSpPr>
          <p:nvPr>
            <p:ph type="sldNum" sz="quarter" idx="12"/>
          </p:nvPr>
        </p:nvSpPr>
        <p:spPr/>
        <p:txBody>
          <a:bodyPr/>
          <a:lstStyle>
            <a:lvl1pPr>
              <a:defRPr/>
            </a:lvl1pPr>
          </a:lstStyle>
          <a:p>
            <a:fld id="{7E94DDD6-7B2B-4A53-9C5C-DE0FCA7AC619}" type="slidenum">
              <a:rPr lang="en-US" altLang="lt-LT"/>
              <a:pPr/>
              <a:t>‹#›</a:t>
            </a:fld>
            <a:endParaRPr lang="en-US" altLang="lt-LT" dirty="0"/>
          </a:p>
        </p:txBody>
      </p:sp>
    </p:spTree>
    <p:extLst>
      <p:ext uri="{BB962C8B-B14F-4D97-AF65-F5344CB8AC3E}">
        <p14:creationId xmlns:p14="http://schemas.microsoft.com/office/powerpoint/2010/main" val="148202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143" y="1146810"/>
            <a:ext cx="6633435" cy="4880610"/>
          </a:xfrm>
        </p:spPr>
        <p:txBody>
          <a:bodyPr anchor="b"/>
          <a:lstStyle>
            <a:lvl1pPr algn="l">
              <a:defRPr sz="6100" b="1"/>
            </a:lvl1pPr>
          </a:lstStyle>
          <a:p>
            <a:r>
              <a:rPr lang="en-US"/>
              <a:t>Click to edit Master title style</a:t>
            </a:r>
            <a:endParaRPr lang="lt-LT"/>
          </a:p>
        </p:txBody>
      </p:sp>
      <p:sp>
        <p:nvSpPr>
          <p:cNvPr id="3" name="Content Placeholder 2"/>
          <p:cNvSpPr>
            <a:spLocks noGrp="1"/>
          </p:cNvSpPr>
          <p:nvPr>
            <p:ph idx="1"/>
          </p:nvPr>
        </p:nvSpPr>
        <p:spPr>
          <a:xfrm>
            <a:off x="7883110" y="1146813"/>
            <a:ext cx="11271587" cy="24583075"/>
          </a:xfrm>
        </p:spPr>
        <p:txBody>
          <a:bodyPr/>
          <a:lstStyle>
            <a:lvl1pPr>
              <a:defRPr sz="9800"/>
            </a:lvl1pPr>
            <a:lvl2pPr>
              <a:defRPr sz="8600"/>
            </a:lvl2pPr>
            <a:lvl3pPr>
              <a:defRPr sz="74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1008143" y="6027423"/>
            <a:ext cx="6633435" cy="19702465"/>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 xmlns:a16="http://schemas.microsoft.com/office/drawing/2014/main" id="{D390EF45-0A42-49B9-AE50-56D87AD949F4}"/>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 xmlns:a16="http://schemas.microsoft.com/office/drawing/2014/main" id="{D0B3AEB7-1632-4D7E-B5AA-C541757A93E8}"/>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 xmlns:a16="http://schemas.microsoft.com/office/drawing/2014/main" id="{C8B8BEC8-E54C-4DF6-AB7C-84D41C55ACE0}"/>
              </a:ext>
            </a:extLst>
          </p:cNvPr>
          <p:cNvSpPr>
            <a:spLocks noGrp="1"/>
          </p:cNvSpPr>
          <p:nvPr>
            <p:ph type="sldNum" sz="quarter" idx="12"/>
          </p:nvPr>
        </p:nvSpPr>
        <p:spPr/>
        <p:txBody>
          <a:bodyPr/>
          <a:lstStyle>
            <a:lvl1pPr>
              <a:defRPr/>
            </a:lvl1pPr>
          </a:lstStyle>
          <a:p>
            <a:fld id="{083C9079-F378-480F-AE26-DDE1C34B2E9D}" type="slidenum">
              <a:rPr lang="en-US" altLang="lt-LT"/>
              <a:pPr/>
              <a:t>‹#›</a:t>
            </a:fld>
            <a:endParaRPr lang="en-US" altLang="lt-LT" dirty="0"/>
          </a:p>
        </p:txBody>
      </p:sp>
    </p:spTree>
    <p:extLst>
      <p:ext uri="{BB962C8B-B14F-4D97-AF65-F5344CB8AC3E}">
        <p14:creationId xmlns:p14="http://schemas.microsoft.com/office/powerpoint/2010/main" val="231045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2057" y="20162520"/>
            <a:ext cx="12097703" cy="2380300"/>
          </a:xfrm>
        </p:spPr>
        <p:txBody>
          <a:bodyPr anchor="b"/>
          <a:lstStyle>
            <a:lvl1pPr algn="l">
              <a:defRPr sz="6100" b="1"/>
            </a:lvl1pPr>
          </a:lstStyle>
          <a:p>
            <a:r>
              <a:rPr lang="en-US"/>
              <a:t>Click to edit Master title style</a:t>
            </a:r>
            <a:endParaRPr lang="lt-LT"/>
          </a:p>
        </p:txBody>
      </p:sp>
      <p:sp>
        <p:nvSpPr>
          <p:cNvPr id="3" name="Picture Placeholder 2"/>
          <p:cNvSpPr>
            <a:spLocks noGrp="1"/>
          </p:cNvSpPr>
          <p:nvPr>
            <p:ph type="pic" idx="1"/>
          </p:nvPr>
        </p:nvSpPr>
        <p:spPr>
          <a:xfrm>
            <a:off x="3952057" y="2573655"/>
            <a:ext cx="12097703" cy="17282160"/>
          </a:xfrm>
        </p:spPr>
        <p:txBody>
          <a:bodyPr rtlCol="0">
            <a:normAutofit/>
          </a:bodyPr>
          <a:lstStyle>
            <a:lvl1pPr marL="0" indent="0">
              <a:buNone/>
              <a:defRPr sz="9800"/>
            </a:lvl1pPr>
            <a:lvl2pPr marL="1398886" indent="0">
              <a:buNone/>
              <a:defRPr sz="8600"/>
            </a:lvl2pPr>
            <a:lvl3pPr marL="2797771" indent="0">
              <a:buNone/>
              <a:defRPr sz="7400"/>
            </a:lvl3pPr>
            <a:lvl4pPr marL="4196657" indent="0">
              <a:buNone/>
              <a:defRPr sz="6100"/>
            </a:lvl4pPr>
            <a:lvl5pPr marL="5595542" indent="0">
              <a:buNone/>
              <a:defRPr sz="6100"/>
            </a:lvl5pPr>
            <a:lvl6pPr marL="6994429" indent="0">
              <a:buNone/>
              <a:defRPr sz="6100"/>
            </a:lvl6pPr>
            <a:lvl7pPr marL="8393314" indent="0">
              <a:buNone/>
              <a:defRPr sz="6100"/>
            </a:lvl7pPr>
            <a:lvl8pPr marL="9792200" indent="0">
              <a:buNone/>
              <a:defRPr sz="6100"/>
            </a:lvl8pPr>
            <a:lvl9pPr marL="11191086" indent="0">
              <a:buNone/>
              <a:defRPr sz="6100"/>
            </a:lvl9pPr>
          </a:lstStyle>
          <a:p>
            <a:pPr lvl="0"/>
            <a:endParaRPr lang="lt-LT" noProof="0" dirty="0"/>
          </a:p>
        </p:txBody>
      </p:sp>
      <p:sp>
        <p:nvSpPr>
          <p:cNvPr id="4" name="Text Placeholder 3"/>
          <p:cNvSpPr>
            <a:spLocks noGrp="1"/>
          </p:cNvSpPr>
          <p:nvPr>
            <p:ph type="body" sz="half" idx="2"/>
          </p:nvPr>
        </p:nvSpPr>
        <p:spPr>
          <a:xfrm>
            <a:off x="3952057" y="22542820"/>
            <a:ext cx="12097703" cy="3380420"/>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 xmlns:a16="http://schemas.microsoft.com/office/drawing/2014/main" id="{3CCF5892-533F-478C-8ED6-07A73E0B2340}"/>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 xmlns:a16="http://schemas.microsoft.com/office/drawing/2014/main" id="{329654CD-67D5-45DC-8B91-66182E37443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 xmlns:a16="http://schemas.microsoft.com/office/drawing/2014/main" id="{0EE6ABA3-F392-47EE-9984-32F7EF5AB710}"/>
              </a:ext>
            </a:extLst>
          </p:cNvPr>
          <p:cNvSpPr>
            <a:spLocks noGrp="1"/>
          </p:cNvSpPr>
          <p:nvPr>
            <p:ph type="sldNum" sz="quarter" idx="12"/>
          </p:nvPr>
        </p:nvSpPr>
        <p:spPr/>
        <p:txBody>
          <a:bodyPr/>
          <a:lstStyle>
            <a:lvl1pPr>
              <a:defRPr/>
            </a:lvl1pPr>
          </a:lstStyle>
          <a:p>
            <a:fld id="{A2BBC589-061B-44D8-B890-E11B89D8122C}" type="slidenum">
              <a:rPr lang="en-US" altLang="lt-LT"/>
              <a:pPr/>
              <a:t>‹#›</a:t>
            </a:fld>
            <a:endParaRPr lang="en-US" altLang="lt-LT" dirty="0"/>
          </a:p>
        </p:txBody>
      </p:sp>
    </p:spTree>
    <p:extLst>
      <p:ext uri="{BB962C8B-B14F-4D97-AF65-F5344CB8AC3E}">
        <p14:creationId xmlns:p14="http://schemas.microsoft.com/office/powerpoint/2010/main" val="2793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 xmlns:a16="http://schemas.microsoft.com/office/drawing/2014/main" id="{A6613D02-A7ED-4BFF-8809-3934072B5D6F}"/>
              </a:ext>
            </a:extLst>
          </p:cNvPr>
          <p:cNvSpPr>
            <a:spLocks noGrp="1"/>
          </p:cNvSpPr>
          <p:nvPr>
            <p:ph type="title"/>
          </p:nvPr>
        </p:nvSpPr>
        <p:spPr bwMode="auto">
          <a:xfrm>
            <a:off x="1008063" y="1154113"/>
            <a:ext cx="1814671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ctr" anchorCtr="0" compatLnSpc="1">
            <a:prstTxWarp prst="textNoShape">
              <a:avLst/>
            </a:prstTxWarp>
          </a:bodyPr>
          <a:lstStyle/>
          <a:p>
            <a:pPr lvl="0"/>
            <a:r>
              <a:rPr lang="en-US" altLang="lt-LT"/>
              <a:t>Click to edit Master title style</a:t>
            </a:r>
            <a:endParaRPr lang="lt-LT" altLang="lt-LT"/>
          </a:p>
        </p:txBody>
      </p:sp>
      <p:sp>
        <p:nvSpPr>
          <p:cNvPr id="1027" name="Text Placeholder 2">
            <a:extLst>
              <a:ext uri="{FF2B5EF4-FFF2-40B4-BE49-F238E27FC236}">
                <a16:creationId xmlns="" xmlns:a16="http://schemas.microsoft.com/office/drawing/2014/main" id="{29A231E6-292B-4691-AB10-48EEBF363A45}"/>
              </a:ext>
            </a:extLst>
          </p:cNvPr>
          <p:cNvSpPr>
            <a:spLocks noGrp="1"/>
          </p:cNvSpPr>
          <p:nvPr>
            <p:ph type="body" idx="1"/>
          </p:nvPr>
        </p:nvSpPr>
        <p:spPr bwMode="auto">
          <a:xfrm>
            <a:off x="1008063" y="6721475"/>
            <a:ext cx="18146712" cy="190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endParaRPr lang="lt-LT" altLang="lt-LT"/>
          </a:p>
        </p:txBody>
      </p:sp>
      <p:sp>
        <p:nvSpPr>
          <p:cNvPr id="4" name="Date Placeholder 3">
            <a:extLst>
              <a:ext uri="{FF2B5EF4-FFF2-40B4-BE49-F238E27FC236}">
                <a16:creationId xmlns="" xmlns:a16="http://schemas.microsoft.com/office/drawing/2014/main" id="{0301ABA9-E8E6-4D34-9F20-CF3D6386CF53}"/>
              </a:ext>
            </a:extLst>
          </p:cNvPr>
          <p:cNvSpPr>
            <a:spLocks noGrp="1"/>
          </p:cNvSpPr>
          <p:nvPr>
            <p:ph type="dt" sz="half" idx="2"/>
          </p:nvPr>
        </p:nvSpPr>
        <p:spPr>
          <a:xfrm>
            <a:off x="1008063" y="26696988"/>
            <a:ext cx="4705350" cy="1533525"/>
          </a:xfrm>
          <a:prstGeom prst="rect">
            <a:avLst/>
          </a:prstGeom>
        </p:spPr>
        <p:txBody>
          <a:bodyPr vert="horz" lIns="279777" tIns="139889" rIns="279777" bIns="139889" rtlCol="0" anchor="ctr"/>
          <a:lstStyle>
            <a:lvl1pPr algn="l" eaLnBrk="1" hangingPunct="1">
              <a:defRPr sz="3700">
                <a:solidFill>
                  <a:schemeClr val="tx1">
                    <a:tint val="75000"/>
                  </a:schemeClr>
                </a:solidFill>
                <a:latin typeface="Helvetica" charset="0"/>
                <a:cs typeface="+mn-cs"/>
              </a:defRPr>
            </a:lvl1pPr>
          </a:lstStyle>
          <a:p>
            <a:pPr>
              <a:defRPr/>
            </a:pPr>
            <a:endParaRPr lang="en-US" dirty="0"/>
          </a:p>
        </p:txBody>
      </p:sp>
      <p:sp>
        <p:nvSpPr>
          <p:cNvPr id="5" name="Footer Placeholder 4">
            <a:extLst>
              <a:ext uri="{FF2B5EF4-FFF2-40B4-BE49-F238E27FC236}">
                <a16:creationId xmlns="" xmlns:a16="http://schemas.microsoft.com/office/drawing/2014/main" id="{1E2828D0-4DE9-4985-987C-36CAA649C300}"/>
              </a:ext>
            </a:extLst>
          </p:cNvPr>
          <p:cNvSpPr>
            <a:spLocks noGrp="1"/>
          </p:cNvSpPr>
          <p:nvPr>
            <p:ph type="ftr" sz="quarter" idx="3"/>
          </p:nvPr>
        </p:nvSpPr>
        <p:spPr>
          <a:xfrm>
            <a:off x="6888163" y="26696988"/>
            <a:ext cx="6386512" cy="1533525"/>
          </a:xfrm>
          <a:prstGeom prst="rect">
            <a:avLst/>
          </a:prstGeom>
        </p:spPr>
        <p:txBody>
          <a:bodyPr vert="horz" lIns="279777" tIns="139889" rIns="279777" bIns="139889" rtlCol="0" anchor="ctr"/>
          <a:lstStyle>
            <a:lvl1pPr algn="ctr" eaLnBrk="1" hangingPunct="1">
              <a:defRPr sz="3700">
                <a:solidFill>
                  <a:schemeClr val="tx1">
                    <a:tint val="75000"/>
                  </a:schemeClr>
                </a:solidFill>
                <a:latin typeface="Helvetica" charset="0"/>
                <a:cs typeface="+mn-cs"/>
              </a:defRPr>
            </a:lvl1pPr>
          </a:lstStyle>
          <a:p>
            <a:pPr>
              <a:defRPr/>
            </a:pPr>
            <a:endParaRPr lang="en-US" dirty="0"/>
          </a:p>
        </p:txBody>
      </p:sp>
      <p:sp>
        <p:nvSpPr>
          <p:cNvPr id="6" name="Slide Number Placeholder 5">
            <a:extLst>
              <a:ext uri="{FF2B5EF4-FFF2-40B4-BE49-F238E27FC236}">
                <a16:creationId xmlns="" xmlns:a16="http://schemas.microsoft.com/office/drawing/2014/main" id="{20179F4B-E110-406E-80AF-35EE58D8F046}"/>
              </a:ext>
            </a:extLst>
          </p:cNvPr>
          <p:cNvSpPr>
            <a:spLocks noGrp="1"/>
          </p:cNvSpPr>
          <p:nvPr>
            <p:ph type="sldNum" sz="quarter" idx="4"/>
          </p:nvPr>
        </p:nvSpPr>
        <p:spPr>
          <a:xfrm>
            <a:off x="14449425" y="26696988"/>
            <a:ext cx="4705350" cy="1533525"/>
          </a:xfrm>
          <a:prstGeom prst="rect">
            <a:avLst/>
          </a:prstGeom>
        </p:spPr>
        <p:txBody>
          <a:bodyPr vert="horz" wrap="square" lIns="279777" tIns="139889" rIns="279777" bIns="139889" numCol="1" anchor="ctr" anchorCtr="0" compatLnSpc="1">
            <a:prstTxWarp prst="textNoShape">
              <a:avLst/>
            </a:prstTxWarp>
          </a:bodyPr>
          <a:lstStyle>
            <a:lvl1pPr algn="r" eaLnBrk="1" hangingPunct="1">
              <a:defRPr sz="3700">
                <a:solidFill>
                  <a:srgbClr val="898989"/>
                </a:solidFill>
                <a:cs typeface="Arial" panose="020B0604020202020204" pitchFamily="34" charset="0"/>
              </a:defRPr>
            </a:lvl1pPr>
          </a:lstStyle>
          <a:p>
            <a:fld id="{ECB18026-5FF6-4CA0-BD63-976858B1F684}" type="slidenum">
              <a:rPr lang="en-US" altLang="lt-LT"/>
              <a:pPr/>
              <a:t>‹#›</a:t>
            </a:fld>
            <a:endParaRPr lang="en-US" altLang="lt-LT" dirty="0"/>
          </a:p>
        </p:txBody>
      </p:sp>
    </p:spTree>
  </p:cSld>
  <p:clrMap bg1="lt1" tx1="dk1" bg2="lt2" tx2="dk2" accent1="accent1" accent2="accent2" accent3="accent3" accent4="accent4" accent5="accent5" accent6="accent6" hlink="hlink" folHlink="folHlink"/>
  <p:sldLayoutIdLst>
    <p:sldLayoutId id="2147484562" r:id="rId1"/>
    <p:sldLayoutId id="2147484563" r:id="rId2"/>
    <p:sldLayoutId id="2147484564" r:id="rId3"/>
    <p:sldLayoutId id="2147484565" r:id="rId4"/>
    <p:sldLayoutId id="2147484566" r:id="rId5"/>
    <p:sldLayoutId id="2147484567" r:id="rId6"/>
    <p:sldLayoutId id="2147484568" r:id="rId7"/>
    <p:sldLayoutId id="2147484569" r:id="rId8"/>
    <p:sldLayoutId id="2147484570" r:id="rId9"/>
    <p:sldLayoutId id="2147484571" r:id="rId10"/>
    <p:sldLayoutId id="2147484572" r:id="rId11"/>
  </p:sldLayoutIdLst>
  <p:txStyles>
    <p:titleStyle>
      <a:lvl1pPr algn="ctr" defTabSz="2795588" rtl="0" eaLnBrk="0" fontAlgn="base" hangingPunct="0">
        <a:spcBef>
          <a:spcPct val="0"/>
        </a:spcBef>
        <a:spcAft>
          <a:spcPct val="0"/>
        </a:spcAft>
        <a:defRPr sz="13400" kern="1200">
          <a:solidFill>
            <a:schemeClr val="tx1"/>
          </a:solidFill>
          <a:latin typeface="+mj-lt"/>
          <a:ea typeface="+mj-ea"/>
          <a:cs typeface="+mj-cs"/>
        </a:defRPr>
      </a:lvl1pPr>
      <a:lvl2pPr algn="ctr" defTabSz="2795588" rtl="0" eaLnBrk="0" fontAlgn="base" hangingPunct="0">
        <a:spcBef>
          <a:spcPct val="0"/>
        </a:spcBef>
        <a:spcAft>
          <a:spcPct val="0"/>
        </a:spcAft>
        <a:defRPr sz="13400">
          <a:solidFill>
            <a:schemeClr val="tx1"/>
          </a:solidFill>
          <a:latin typeface="Calibri" pitchFamily="34" charset="0"/>
        </a:defRPr>
      </a:lvl2pPr>
      <a:lvl3pPr algn="ctr" defTabSz="2795588" rtl="0" eaLnBrk="0" fontAlgn="base" hangingPunct="0">
        <a:spcBef>
          <a:spcPct val="0"/>
        </a:spcBef>
        <a:spcAft>
          <a:spcPct val="0"/>
        </a:spcAft>
        <a:defRPr sz="13400">
          <a:solidFill>
            <a:schemeClr val="tx1"/>
          </a:solidFill>
          <a:latin typeface="Calibri" pitchFamily="34" charset="0"/>
        </a:defRPr>
      </a:lvl3pPr>
      <a:lvl4pPr algn="ctr" defTabSz="2795588" rtl="0" eaLnBrk="0" fontAlgn="base" hangingPunct="0">
        <a:spcBef>
          <a:spcPct val="0"/>
        </a:spcBef>
        <a:spcAft>
          <a:spcPct val="0"/>
        </a:spcAft>
        <a:defRPr sz="13400">
          <a:solidFill>
            <a:schemeClr val="tx1"/>
          </a:solidFill>
          <a:latin typeface="Calibri" pitchFamily="34" charset="0"/>
        </a:defRPr>
      </a:lvl4pPr>
      <a:lvl5pPr algn="ctr" defTabSz="2795588" rtl="0" eaLnBrk="0" fontAlgn="base" hangingPunct="0">
        <a:spcBef>
          <a:spcPct val="0"/>
        </a:spcBef>
        <a:spcAft>
          <a:spcPct val="0"/>
        </a:spcAft>
        <a:defRPr sz="13400">
          <a:solidFill>
            <a:schemeClr val="tx1"/>
          </a:solidFill>
          <a:latin typeface="Calibri" pitchFamily="34" charset="0"/>
        </a:defRPr>
      </a:lvl5pPr>
      <a:lvl6pPr marL="269017" algn="ctr" defTabSz="2797585" rtl="0" fontAlgn="base">
        <a:spcBef>
          <a:spcPct val="0"/>
        </a:spcBef>
        <a:spcAft>
          <a:spcPct val="0"/>
        </a:spcAft>
        <a:defRPr sz="13400">
          <a:solidFill>
            <a:schemeClr val="tx1"/>
          </a:solidFill>
          <a:latin typeface="Calibri" pitchFamily="34" charset="0"/>
        </a:defRPr>
      </a:lvl6pPr>
      <a:lvl7pPr marL="538033" algn="ctr" defTabSz="2797585" rtl="0" fontAlgn="base">
        <a:spcBef>
          <a:spcPct val="0"/>
        </a:spcBef>
        <a:spcAft>
          <a:spcPct val="0"/>
        </a:spcAft>
        <a:defRPr sz="13400">
          <a:solidFill>
            <a:schemeClr val="tx1"/>
          </a:solidFill>
          <a:latin typeface="Calibri" pitchFamily="34" charset="0"/>
        </a:defRPr>
      </a:lvl7pPr>
      <a:lvl8pPr marL="807050" algn="ctr" defTabSz="2797585" rtl="0" fontAlgn="base">
        <a:spcBef>
          <a:spcPct val="0"/>
        </a:spcBef>
        <a:spcAft>
          <a:spcPct val="0"/>
        </a:spcAft>
        <a:defRPr sz="13400">
          <a:solidFill>
            <a:schemeClr val="tx1"/>
          </a:solidFill>
          <a:latin typeface="Calibri" pitchFamily="34" charset="0"/>
        </a:defRPr>
      </a:lvl8pPr>
      <a:lvl9pPr marL="1076066" algn="ctr" defTabSz="2797585" rtl="0" fontAlgn="base">
        <a:spcBef>
          <a:spcPct val="0"/>
        </a:spcBef>
        <a:spcAft>
          <a:spcPct val="0"/>
        </a:spcAft>
        <a:defRPr sz="13400">
          <a:solidFill>
            <a:schemeClr val="tx1"/>
          </a:solidFill>
          <a:latin typeface="Calibri" pitchFamily="34" charset="0"/>
        </a:defRPr>
      </a:lvl9pPr>
    </p:titleStyle>
    <p:bodyStyle>
      <a:lvl1pPr marL="1047750" indent="-1047750" algn="l" defTabSz="2795588" rtl="0" eaLnBrk="0" fontAlgn="base" hangingPunct="0">
        <a:spcBef>
          <a:spcPct val="20000"/>
        </a:spcBef>
        <a:spcAft>
          <a:spcPct val="0"/>
        </a:spcAft>
        <a:buFont typeface="Arial" panose="020B0604020202020204" pitchFamily="34" charset="0"/>
        <a:buChar char="•"/>
        <a:defRPr sz="9800" kern="1200">
          <a:solidFill>
            <a:schemeClr val="tx1"/>
          </a:solidFill>
          <a:latin typeface="+mn-lt"/>
          <a:ea typeface="+mn-ea"/>
          <a:cs typeface="+mn-cs"/>
        </a:defRPr>
      </a:lvl1pPr>
      <a:lvl2pPr marL="2271713" indent="-873125" algn="l" defTabSz="2795588" rtl="0" eaLnBrk="0" fontAlgn="base" hangingPunct="0">
        <a:spcBef>
          <a:spcPct val="20000"/>
        </a:spcBef>
        <a:spcAft>
          <a:spcPct val="0"/>
        </a:spcAft>
        <a:buFont typeface="Arial" panose="020B0604020202020204" pitchFamily="34" charset="0"/>
        <a:buChar char="–"/>
        <a:defRPr sz="8600" kern="1200">
          <a:solidFill>
            <a:schemeClr val="tx1"/>
          </a:solidFill>
          <a:latin typeface="+mn-lt"/>
          <a:ea typeface="+mn-ea"/>
          <a:cs typeface="+mn-cs"/>
        </a:defRPr>
      </a:lvl2pPr>
      <a:lvl3pPr marL="3495675" indent="-698500" algn="l" defTabSz="2795588" rtl="0" eaLnBrk="0" fontAlgn="base" hangingPunct="0">
        <a:spcBef>
          <a:spcPct val="20000"/>
        </a:spcBef>
        <a:spcAft>
          <a:spcPct val="0"/>
        </a:spcAft>
        <a:buFont typeface="Arial" panose="020B0604020202020204" pitchFamily="34" charset="0"/>
        <a:buChar char="•"/>
        <a:defRPr sz="7400" kern="1200">
          <a:solidFill>
            <a:schemeClr val="tx1"/>
          </a:solidFill>
          <a:latin typeface="+mn-lt"/>
          <a:ea typeface="+mn-ea"/>
          <a:cs typeface="+mn-cs"/>
        </a:defRPr>
      </a:lvl3pPr>
      <a:lvl4pPr marL="4894263"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4pPr>
      <a:lvl5pPr marL="6292850"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5pPr>
      <a:lvl6pPr marL="7693871"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6pPr>
      <a:lvl7pPr marL="9092757"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7pPr>
      <a:lvl8pPr marL="10491642"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8pPr>
      <a:lvl9pPr marL="11890529"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9pPr>
    </p:bodyStyle>
    <p:otherStyle>
      <a:defPPr>
        <a:defRPr lang="lt-LT"/>
      </a:defPPr>
      <a:lvl1pPr marL="0" algn="l" defTabSz="2797771" rtl="0" eaLnBrk="1" latinLnBrk="0" hangingPunct="1">
        <a:defRPr sz="5500" kern="1200">
          <a:solidFill>
            <a:schemeClr val="tx1"/>
          </a:solidFill>
          <a:latin typeface="+mn-lt"/>
          <a:ea typeface="+mn-ea"/>
          <a:cs typeface="+mn-cs"/>
        </a:defRPr>
      </a:lvl1pPr>
      <a:lvl2pPr marL="1398886" algn="l" defTabSz="2797771" rtl="0" eaLnBrk="1" latinLnBrk="0" hangingPunct="1">
        <a:defRPr sz="5500" kern="1200">
          <a:solidFill>
            <a:schemeClr val="tx1"/>
          </a:solidFill>
          <a:latin typeface="+mn-lt"/>
          <a:ea typeface="+mn-ea"/>
          <a:cs typeface="+mn-cs"/>
        </a:defRPr>
      </a:lvl2pPr>
      <a:lvl3pPr marL="2797771" algn="l" defTabSz="2797771" rtl="0" eaLnBrk="1" latinLnBrk="0" hangingPunct="1">
        <a:defRPr sz="5500" kern="1200">
          <a:solidFill>
            <a:schemeClr val="tx1"/>
          </a:solidFill>
          <a:latin typeface="+mn-lt"/>
          <a:ea typeface="+mn-ea"/>
          <a:cs typeface="+mn-cs"/>
        </a:defRPr>
      </a:lvl3pPr>
      <a:lvl4pPr marL="4196657" algn="l" defTabSz="2797771" rtl="0" eaLnBrk="1" latinLnBrk="0" hangingPunct="1">
        <a:defRPr sz="5500" kern="1200">
          <a:solidFill>
            <a:schemeClr val="tx1"/>
          </a:solidFill>
          <a:latin typeface="+mn-lt"/>
          <a:ea typeface="+mn-ea"/>
          <a:cs typeface="+mn-cs"/>
        </a:defRPr>
      </a:lvl4pPr>
      <a:lvl5pPr marL="5595542" algn="l" defTabSz="2797771" rtl="0" eaLnBrk="1" latinLnBrk="0" hangingPunct="1">
        <a:defRPr sz="5500" kern="1200">
          <a:solidFill>
            <a:schemeClr val="tx1"/>
          </a:solidFill>
          <a:latin typeface="+mn-lt"/>
          <a:ea typeface="+mn-ea"/>
          <a:cs typeface="+mn-cs"/>
        </a:defRPr>
      </a:lvl5pPr>
      <a:lvl6pPr marL="6994429" algn="l" defTabSz="2797771" rtl="0" eaLnBrk="1" latinLnBrk="0" hangingPunct="1">
        <a:defRPr sz="5500" kern="1200">
          <a:solidFill>
            <a:schemeClr val="tx1"/>
          </a:solidFill>
          <a:latin typeface="+mn-lt"/>
          <a:ea typeface="+mn-ea"/>
          <a:cs typeface="+mn-cs"/>
        </a:defRPr>
      </a:lvl6pPr>
      <a:lvl7pPr marL="8393314" algn="l" defTabSz="2797771" rtl="0" eaLnBrk="1" latinLnBrk="0" hangingPunct="1">
        <a:defRPr sz="5500" kern="1200">
          <a:solidFill>
            <a:schemeClr val="tx1"/>
          </a:solidFill>
          <a:latin typeface="+mn-lt"/>
          <a:ea typeface="+mn-ea"/>
          <a:cs typeface="+mn-cs"/>
        </a:defRPr>
      </a:lvl7pPr>
      <a:lvl8pPr marL="9792200" algn="l" defTabSz="2797771" rtl="0" eaLnBrk="1" latinLnBrk="0" hangingPunct="1">
        <a:defRPr sz="5500" kern="1200">
          <a:solidFill>
            <a:schemeClr val="tx1"/>
          </a:solidFill>
          <a:latin typeface="+mn-lt"/>
          <a:ea typeface="+mn-ea"/>
          <a:cs typeface="+mn-cs"/>
        </a:defRPr>
      </a:lvl8pPr>
      <a:lvl9pPr marL="11191086" algn="l" defTabSz="2797771" rtl="0" eaLnBrk="1" latinLnBrk="0" hangingPunct="1">
        <a:defRPr sz="5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uapvalintas stačiakampis 23">
            <a:extLst>
              <a:ext uri="{FF2B5EF4-FFF2-40B4-BE49-F238E27FC236}">
                <a16:creationId xmlns="" xmlns:a16="http://schemas.microsoft.com/office/drawing/2014/main" id="{36C9D358-C3D9-469F-AEFC-03DB74EC5F4F}"/>
              </a:ext>
            </a:extLst>
          </p:cNvPr>
          <p:cNvSpPr/>
          <p:nvPr/>
        </p:nvSpPr>
        <p:spPr>
          <a:xfrm>
            <a:off x="371328" y="9956471"/>
            <a:ext cx="9640260" cy="8208807"/>
          </a:xfrm>
          <a:prstGeom prst="roundRect">
            <a:avLst>
              <a:gd name="adj" fmla="val 668"/>
            </a:avLst>
          </a:prstGeom>
          <a:ln w="57150">
            <a:solidFill>
              <a:srgbClr val="3039C8"/>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sz="900" dirty="0">
              <a:latin typeface="Georgia" pitchFamily="18" charset="0"/>
              <a:cs typeface="Times New Roman" pitchFamily="18" charset="0"/>
            </a:endParaRPr>
          </a:p>
          <a:p>
            <a:pPr algn="ctr" eaLnBrk="1" hangingPunct="1">
              <a:spcBef>
                <a:spcPts val="600"/>
              </a:spcBef>
              <a:defRPr/>
            </a:pPr>
            <a:endParaRPr lang="lt-LT" sz="800" dirty="0">
              <a:latin typeface="Georgia" pitchFamily="18" charset="0"/>
              <a:cs typeface="Times New Roman" pitchFamily="18" charset="0"/>
            </a:endParaRPr>
          </a:p>
        </p:txBody>
      </p:sp>
      <p:sp>
        <p:nvSpPr>
          <p:cNvPr id="2050" name="Text Box 11">
            <a:extLst>
              <a:ext uri="{FF2B5EF4-FFF2-40B4-BE49-F238E27FC236}">
                <a16:creationId xmlns="" xmlns:a16="http://schemas.microsoft.com/office/drawing/2014/main" id="{EBDB39E9-AC66-414F-B8ED-F9087D9F19EF}"/>
              </a:ext>
            </a:extLst>
          </p:cNvPr>
          <p:cNvSpPr txBox="1">
            <a:spLocks noChangeArrowheads="1"/>
          </p:cNvSpPr>
          <p:nvPr/>
        </p:nvSpPr>
        <p:spPr bwMode="auto">
          <a:xfrm>
            <a:off x="371328" y="4768268"/>
            <a:ext cx="19288095" cy="4682028"/>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lvl="0" algn="just" defTabSz="1069208" eaLnBrk="1" fontAlgn="auto" hangingPunct="1">
              <a:lnSpc>
                <a:spcPct val="90000"/>
              </a:lnSpc>
              <a:spcBef>
                <a:spcPts val="1169"/>
              </a:spcBef>
              <a:spcAft>
                <a:spcPts val="0"/>
              </a:spcAft>
            </a:pPr>
            <a:r>
              <a:rPr lang="en-US" sz="3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Caring</a:t>
            </a:r>
            <a:r>
              <a:rPr lang="lt-LT"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for</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well-being</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of</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health</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workers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has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direct</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impact</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on</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their</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ability</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to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provide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best</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possible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health</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care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solutions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When</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doctors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and</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nurses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experience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negative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emotions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in</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working</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environment</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or</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for</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example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are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experiencing</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symptoms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of</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burn-out</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syndrome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there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 risk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of</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disagreements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arising</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when</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interacting</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with</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other</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healthcare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professionals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which</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potentially</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has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an</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effect</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on</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probability</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of</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conflict</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However</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it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should</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be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noted</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that</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ability</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to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effectively</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manage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one’s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workload</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and</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time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reduces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level</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of</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stress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experienced</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work</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which</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significantly</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improves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quality</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of</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service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p>
          <a:p>
            <a:pPr lvl="0" algn="just" defTabSz="1069208" eaLnBrk="1" fontAlgn="auto" hangingPunct="1">
              <a:lnSpc>
                <a:spcPct val="90000"/>
              </a:lnSpc>
              <a:spcBef>
                <a:spcPts val="1169"/>
              </a:spcBef>
              <a:spcAft>
                <a:spcPts val="0"/>
              </a:spcAft>
            </a:pP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academic</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challenge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formulated</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following</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research</a:t>
            </a:r>
            <a:r>
              <a:rPr lang="lt-LT"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question</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does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quality</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management</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system</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create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better</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emotional</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well-being</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of</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employees</a:t>
            </a:r>
            <a:r>
              <a:rPr lang="lt-LT"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lt-LT" sz="2800" b="1" dirty="0">
                <a:solidFill>
                  <a:prstClr val="black"/>
                </a:solidFill>
                <a:latin typeface="Times New Roman" panose="02020603050405020304" pitchFamily="18" charset="0"/>
                <a:ea typeface="+mn-ea"/>
                <a:cs typeface="Times New Roman" panose="02020603050405020304" pitchFamily="18" charset="0"/>
              </a:rPr>
              <a:t> </a:t>
            </a:r>
          </a:p>
        </p:txBody>
      </p:sp>
      <p:sp>
        <p:nvSpPr>
          <p:cNvPr id="3078" name="Rectangle 180">
            <a:extLst>
              <a:ext uri="{FF2B5EF4-FFF2-40B4-BE49-F238E27FC236}">
                <a16:creationId xmlns="" xmlns:a16="http://schemas.microsoft.com/office/drawing/2014/main" id="{A99B286D-1A52-4876-B90A-4158759A47F5}"/>
              </a:ext>
            </a:extLst>
          </p:cNvPr>
          <p:cNvSpPr>
            <a:spLocks noChangeArrowheads="1"/>
          </p:cNvSpPr>
          <p:nvPr/>
        </p:nvSpPr>
        <p:spPr bwMode="auto">
          <a:xfrm>
            <a:off x="237929" y="2201545"/>
            <a:ext cx="19554894" cy="1962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802" tIns="26901" rIns="53802" bIns="26901">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en-US" sz="3200" b="1" dirty="0">
                <a:latin typeface="Times New Roman" panose="02020603050405020304" pitchFamily="18" charset="0"/>
                <a:ea typeface="Calibri" panose="020F0502020204030204" pitchFamily="34" charset="0"/>
                <a:cs typeface="Times New Roman" panose="02020603050405020304" pitchFamily="18" charset="0"/>
              </a:rPr>
              <a:t>DOES QUALITY MANAGEMENT SYSTEM CREATE BETTER </a:t>
            </a:r>
            <a:r>
              <a:rPr lang="en-US" sz="3200" b="1" dirty="0" smtClean="0">
                <a:latin typeface="Times New Roman" panose="02020603050405020304" pitchFamily="18" charset="0"/>
                <a:ea typeface="Calibri" panose="020F0502020204030204" pitchFamily="34" charset="0"/>
                <a:cs typeface="Times New Roman" panose="02020603050405020304" pitchFamily="18" charset="0"/>
              </a:rPr>
              <a:t>SOCIO-EMOTI</a:t>
            </a:r>
            <a:r>
              <a:rPr lang="lt-LT" sz="3200" b="1" dirty="0">
                <a:latin typeface="Times New Roman" panose="02020603050405020304" pitchFamily="18" charset="0"/>
                <a:ea typeface="Calibri" panose="020F0502020204030204" pitchFamily="34" charset="0"/>
                <a:cs typeface="Times New Roman" panose="02020603050405020304" pitchFamily="18" charset="0"/>
              </a:rPr>
              <a:t>O</a:t>
            </a:r>
            <a:r>
              <a:rPr lang="en-US" sz="3200" b="1" dirty="0" smtClean="0">
                <a:latin typeface="Times New Roman" panose="02020603050405020304" pitchFamily="18" charset="0"/>
                <a:ea typeface="Calibri" panose="020F0502020204030204" pitchFamily="34" charset="0"/>
                <a:cs typeface="Times New Roman" panose="02020603050405020304" pitchFamily="18" charset="0"/>
              </a:rPr>
              <a:t>NAL </a:t>
            </a:r>
            <a:r>
              <a:rPr lang="en-US" sz="3200" b="1" dirty="0">
                <a:latin typeface="Times New Roman" panose="02020603050405020304" pitchFamily="18" charset="0"/>
                <a:ea typeface="Calibri" panose="020F0502020204030204" pitchFamily="34" charset="0"/>
                <a:cs typeface="Times New Roman" panose="02020603050405020304" pitchFamily="18" charset="0"/>
              </a:rPr>
              <a:t>WELLBEING OF EMPLOYEES?</a:t>
            </a:r>
            <a:r>
              <a:rPr lang="lt-LT" sz="3200" dirty="0">
                <a:latin typeface="Calibri" panose="020F0502020204030204" pitchFamily="34" charset="0"/>
                <a:ea typeface="Calibri" panose="020F0502020204030204" pitchFamily="34" charset="0"/>
                <a:cs typeface="Times New Roman" panose="02020603050405020304" pitchFamily="18" charset="0"/>
              </a:rPr>
              <a:t/>
            </a:r>
            <a:br>
              <a:rPr lang="lt-LT" sz="3200" dirty="0">
                <a:latin typeface="Calibri" panose="020F0502020204030204" pitchFamily="34" charset="0"/>
                <a:ea typeface="Calibri" panose="020F0502020204030204" pitchFamily="34" charset="0"/>
                <a:cs typeface="Times New Roman" panose="02020603050405020304" pitchFamily="18" charset="0"/>
              </a:rPr>
            </a:br>
            <a:r>
              <a:rPr lang="en-US" sz="2000" i="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Ligita</a:t>
            </a:r>
            <a:r>
              <a:rPr lang="en-US" sz="20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Šimanskienė</a:t>
            </a:r>
            <a:r>
              <a:rPr lang="en-US" sz="20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Viljaras</a:t>
            </a:r>
            <a:r>
              <a:rPr lang="en-US" sz="20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Reigas</a:t>
            </a:r>
            <a:r>
              <a:rPr lang="lt-LT"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lt-LT"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en-US" sz="2000" i="1" dirty="0">
                <a:latin typeface="Times New Roman" panose="02020603050405020304" pitchFamily="18" charset="0"/>
                <a:ea typeface="Calibri" panose="020F0502020204030204" pitchFamily="34" charset="0"/>
                <a:cs typeface="Times New Roman" panose="02020603050405020304" pitchFamily="18" charset="0"/>
              </a:rPr>
              <a:t>Klaipeda University (Lithuania)</a:t>
            </a:r>
            <a:r>
              <a:rPr lang="lt-LT" sz="2000" dirty="0">
                <a:latin typeface="Calibri" panose="020F0502020204030204" pitchFamily="34" charset="0"/>
                <a:ea typeface="Calibri" panose="020F0502020204030204" pitchFamily="34" charset="0"/>
                <a:cs typeface="Times New Roman" panose="02020603050405020304" pitchFamily="18" charset="0"/>
              </a:rPr>
              <a:t/>
            </a:r>
            <a:br>
              <a:rPr lang="lt-LT" sz="2000" dirty="0">
                <a:latin typeface="Calibri" panose="020F0502020204030204" pitchFamily="34" charset="0"/>
                <a:ea typeface="Calibri" panose="020F0502020204030204" pitchFamily="34" charset="0"/>
                <a:cs typeface="Times New Roman" panose="02020603050405020304" pitchFamily="18" charset="0"/>
              </a:rPr>
            </a:br>
            <a:r>
              <a:rPr lang="lt-LT" sz="2000" i="1" dirty="0" err="1" smtClean="0">
                <a:latin typeface="Times New Roman" panose="02020603050405020304" pitchFamily="18" charset="0"/>
                <a:ea typeface="Calibri" panose="020F0502020204030204" pitchFamily="34" charset="0"/>
                <a:cs typeface="Times New Roman" panose="02020603050405020304" pitchFamily="18" charset="0"/>
              </a:rPr>
              <a:t>ligita.simanskiene</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a:t>
            </a:r>
            <a:r>
              <a:rPr lang="en-US" sz="2000" i="1" dirty="0" err="1" smtClean="0">
                <a:latin typeface="Times New Roman" panose="02020603050405020304" pitchFamily="18" charset="0"/>
                <a:ea typeface="Calibri" panose="020F0502020204030204" pitchFamily="34" charset="0"/>
                <a:cs typeface="Times New Roman" panose="02020603050405020304" pitchFamily="18" charset="0"/>
              </a:rPr>
              <a:t>ku.lt</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ea typeface="Calibri" panose="020F0502020204030204" pitchFamily="34" charset="0"/>
                <a:cs typeface="Times New Roman" panose="02020603050405020304" pitchFamily="18" charset="0"/>
              </a:rPr>
              <a:t>viljaras.reigas@gmail.com</a:t>
            </a:r>
            <a:endParaRPr lang="en-US" sz="2000" dirty="0"/>
          </a:p>
        </p:txBody>
      </p:sp>
      <p:sp>
        <p:nvSpPr>
          <p:cNvPr id="21" name="Text Box 11">
            <a:extLst>
              <a:ext uri="{FF2B5EF4-FFF2-40B4-BE49-F238E27FC236}">
                <a16:creationId xmlns="" xmlns:a16="http://schemas.microsoft.com/office/drawing/2014/main" id="{25C75B5F-A662-4817-A1F5-FBA281816E60}"/>
              </a:ext>
            </a:extLst>
          </p:cNvPr>
          <p:cNvSpPr txBox="1">
            <a:spLocks noChangeArrowheads="1"/>
          </p:cNvSpPr>
          <p:nvPr/>
        </p:nvSpPr>
        <p:spPr bwMode="auto">
          <a:xfrm>
            <a:off x="424604" y="23382085"/>
            <a:ext cx="19398376" cy="4112927"/>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indent="457200" algn="just">
              <a:lnSpc>
                <a:spcPct val="107000"/>
              </a:lnSpc>
              <a:spcAft>
                <a:spcPts val="800"/>
              </a:spcAft>
            </a:pP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lt-LT" sz="2800" dirty="0" err="1" smtClean="0">
                <a:latin typeface="Times New Roman" panose="02020603050405020304" pitchFamily="18" charset="0"/>
                <a:ea typeface="Calibri" panose="020F0502020204030204" pitchFamily="34" charset="0"/>
                <a:cs typeface="Times New Roman" panose="02020603050405020304" pitchFamily="18" charset="0"/>
              </a:rPr>
              <a:t>Reseach</a:t>
            </a:r>
            <a:r>
              <a:rPr lang="lt-LT"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have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shown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that</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an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implemented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quality</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management</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system</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increases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level</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of</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employee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job</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satisfaction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reduces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work-related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stress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and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psychological</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pressure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increases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overall</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level</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of</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job</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satisfaction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among</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employees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increases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enthusiasm</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promotes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creativity</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and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enhances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teamwork</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skills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emotional</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well-being</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of</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people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working</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healthcare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organizations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influenced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by</a:t>
            </a:r>
            <a:r>
              <a:rPr lang="lt-LT" sz="2800" dirty="0">
                <a:latin typeface="Times New Roman" panose="02020603050405020304" pitchFamily="18" charset="0"/>
                <a:ea typeface="Calibri" panose="020F0502020204030204" pitchFamily="34" charset="0"/>
                <a:cs typeface="Times New Roman" panose="02020603050405020304" pitchFamily="18" charset="0"/>
              </a:rPr>
              <a:t> a </a:t>
            </a:r>
            <a:r>
              <a:rPr lang="lt-LT" sz="2800" dirty="0" err="1">
                <a:latin typeface="Times New Roman" panose="02020603050405020304" pitchFamily="18" charset="0"/>
                <a:ea typeface="Calibri" panose="020F0502020204030204" pitchFamily="34" charset="0"/>
                <a:cs typeface="Times New Roman" panose="02020603050405020304" pitchFamily="18" charset="0"/>
              </a:rPr>
              <a:t>number</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of</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factors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that</a:t>
            </a:r>
            <a:r>
              <a:rPr lang="lt-LT" sz="2800" dirty="0">
                <a:latin typeface="Times New Roman" panose="02020603050405020304" pitchFamily="18" charset="0"/>
                <a:ea typeface="Calibri" panose="020F0502020204030204" pitchFamily="34" charset="0"/>
                <a:cs typeface="Times New Roman" panose="02020603050405020304" pitchFamily="18" charset="0"/>
              </a:rPr>
              <a:t> are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interlinked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and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their</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proper</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management</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can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through</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quality</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standards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positively</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affect</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not</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only</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well-being</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of</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workers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but</a:t>
            </a:r>
            <a:r>
              <a:rPr lang="lt-LT" sz="2800" dirty="0">
                <a:latin typeface="Times New Roman" panose="02020603050405020304" pitchFamily="18" charset="0"/>
                <a:ea typeface="Calibri" panose="020F0502020204030204" pitchFamily="34" charset="0"/>
                <a:cs typeface="Times New Roman" panose="02020603050405020304" pitchFamily="18" charset="0"/>
              </a:rPr>
              <a:t> also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improve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final</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product</a:t>
            </a:r>
            <a:r>
              <a:rPr lang="lt-LT" sz="2800" dirty="0">
                <a:latin typeface="Times New Roman" panose="02020603050405020304" pitchFamily="18" charset="0"/>
                <a:ea typeface="Calibri" panose="020F0502020204030204" pitchFamily="34" charset="0"/>
                <a:cs typeface="Times New Roman" panose="02020603050405020304" pitchFamily="18" charset="0"/>
              </a:rPr>
              <a:t> –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services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provided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by</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healthcare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organization</a:t>
            </a:r>
            <a:r>
              <a:rPr lang="lt-LT" sz="2800" dirty="0">
                <a:latin typeface="Times New Roman" panose="02020603050405020304" pitchFamily="18" charset="0"/>
                <a:ea typeface="Calibri" panose="020F0502020204030204" pitchFamily="34" charset="0"/>
                <a:cs typeface="Times New Roman" panose="02020603050405020304" pitchFamily="18" charset="0"/>
              </a:rPr>
              <a:t> – </a:t>
            </a:r>
            <a:r>
              <a:rPr lang="lt-LT" sz="2800" dirty="0" err="1">
                <a:latin typeface="Times New Roman" panose="02020603050405020304" pitchFamily="18" charset="0"/>
                <a:ea typeface="Calibri" panose="020F0502020204030204" pitchFamily="34" charset="0"/>
                <a:cs typeface="Times New Roman" panose="02020603050405020304" pitchFamily="18" charset="0"/>
              </a:rPr>
              <a:t>by</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enhancing</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quality</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increasing</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level</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of</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safety</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and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ensuring</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accessibility</a:t>
            </a:r>
            <a:r>
              <a:rPr lang="lt-LT" sz="2800" dirty="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78" name="Suapvalintas stačiakampis 26">
            <a:extLst>
              <a:ext uri="{FF2B5EF4-FFF2-40B4-BE49-F238E27FC236}">
                <a16:creationId xmlns="" xmlns:a16="http://schemas.microsoft.com/office/drawing/2014/main" id="{F876AE06-B017-4980-ADAE-51B78BE3D0D0}"/>
              </a:ext>
            </a:extLst>
          </p:cNvPr>
          <p:cNvSpPr/>
          <p:nvPr/>
        </p:nvSpPr>
        <p:spPr>
          <a:xfrm>
            <a:off x="424604" y="18660765"/>
            <a:ext cx="18968298" cy="3856502"/>
          </a:xfrm>
          <a:prstGeom prst="roundRect">
            <a:avLst>
              <a:gd name="adj" fmla="val 1311"/>
            </a:avLst>
          </a:prstGeom>
          <a:noFill/>
          <a:ln w="57150">
            <a:solidFill>
              <a:srgbClr val="9198CA"/>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spcBef>
                <a:spcPct val="10000"/>
              </a:spcBef>
              <a:defRPr/>
            </a:pPr>
            <a:endParaRPr lang="lt-LT" sz="9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1000" b="1" dirty="0">
              <a:latin typeface="Georgia" pitchFamily="18" charset="0"/>
              <a:cs typeface="Times New Roman" pitchFamily="18" charset="0"/>
            </a:endParaRPr>
          </a:p>
          <a:p>
            <a:pPr algn="ctr" eaLnBrk="1" hangingPunct="1">
              <a:spcBef>
                <a:spcPct val="10000"/>
              </a:spcBef>
              <a:defRPr/>
            </a:pPr>
            <a:endParaRPr lang="en-US" sz="2000" b="1" dirty="0">
              <a:latin typeface="Georgia" pitchFamily="18" charset="0"/>
              <a:cs typeface="Times New Roman" pitchFamily="18" charset="0"/>
            </a:endParaRPr>
          </a:p>
        </p:txBody>
      </p:sp>
      <p:sp>
        <p:nvSpPr>
          <p:cNvPr id="2" name="Rectangle 1">
            <a:extLst>
              <a:ext uri="{FF2B5EF4-FFF2-40B4-BE49-F238E27FC236}">
                <a16:creationId xmlns="" xmlns:a16="http://schemas.microsoft.com/office/drawing/2014/main" id="{F130247E-B2A7-4ADD-9DE3-5D722412CB0A}"/>
              </a:ext>
            </a:extLst>
          </p:cNvPr>
          <p:cNvSpPr/>
          <p:nvPr/>
        </p:nvSpPr>
        <p:spPr>
          <a:xfrm>
            <a:off x="0" y="0"/>
            <a:ext cx="20162838" cy="2068293"/>
          </a:xfrm>
          <a:prstGeom prst="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96" name="Picture 5">
            <a:extLst>
              <a:ext uri="{FF2B5EF4-FFF2-40B4-BE49-F238E27FC236}">
                <a16:creationId xmlns="" xmlns:a16="http://schemas.microsoft.com/office/drawing/2014/main" id="{8317B168-E657-47E9-8655-9CC9016513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5272" y="-453030"/>
            <a:ext cx="5352294" cy="3219863"/>
          </a:xfrm>
          <a:prstGeom prst="rect">
            <a:avLst/>
          </a:prstGeom>
        </p:spPr>
      </p:pic>
      <p:sp>
        <p:nvSpPr>
          <p:cNvPr id="35" name="2 teksto laukas">
            <a:extLst>
              <a:ext uri="{FF2B5EF4-FFF2-40B4-BE49-F238E27FC236}">
                <a16:creationId xmlns="" xmlns:a16="http://schemas.microsoft.com/office/drawing/2014/main" id="{7438D081-A01E-42A3-8F64-366FF08764AF}"/>
              </a:ext>
            </a:extLst>
          </p:cNvPr>
          <p:cNvSpPr txBox="1">
            <a:spLocks noChangeArrowheads="1"/>
          </p:cNvSpPr>
          <p:nvPr/>
        </p:nvSpPr>
        <p:spPr bwMode="auto">
          <a:xfrm>
            <a:off x="14030031" y="14527809"/>
            <a:ext cx="912661" cy="8608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lt-LT" sz="1000" b="1" dirty="0">
                <a:effectLst/>
                <a:latin typeface="Space Grotesk"/>
                <a:ea typeface="Calibri" panose="020F0502020204030204" pitchFamily="34" charset="0"/>
                <a:cs typeface="Times New Roman" panose="02020603050405020304" pitchFamily="18" charset="0"/>
              </a:rPr>
              <a:t>   </a:t>
            </a:r>
            <a:endParaRPr lang="en-GB" sz="1000" dirty="0">
              <a:effectLst/>
              <a:latin typeface="Space Grotesk"/>
              <a:ea typeface="Calibri" panose="020F0502020204030204" pitchFamily="34" charset="0"/>
              <a:cs typeface="Times New Roman" panose="02020603050405020304" pitchFamily="18" charset="0"/>
            </a:endParaRPr>
          </a:p>
        </p:txBody>
      </p:sp>
      <p:grpSp>
        <p:nvGrpSpPr>
          <p:cNvPr id="9" name="Grupė 8">
            <a:extLst>
              <a:ext uri="{FF2B5EF4-FFF2-40B4-BE49-F238E27FC236}">
                <a16:creationId xmlns="" xmlns:a16="http://schemas.microsoft.com/office/drawing/2014/main" id="{5032CF14-469F-416C-9863-BE8C6DDE84C4}"/>
              </a:ext>
            </a:extLst>
          </p:cNvPr>
          <p:cNvGrpSpPr/>
          <p:nvPr/>
        </p:nvGrpSpPr>
        <p:grpSpPr>
          <a:xfrm>
            <a:off x="375116" y="4078793"/>
            <a:ext cx="3343708" cy="394629"/>
            <a:chOff x="319088" y="3953102"/>
            <a:chExt cx="3343708" cy="394629"/>
          </a:xfrm>
        </p:grpSpPr>
        <p:sp>
          <p:nvSpPr>
            <p:cNvPr id="7" name="Stačiakampis: suapvalinti kampai 6">
              <a:extLst>
                <a:ext uri="{FF2B5EF4-FFF2-40B4-BE49-F238E27FC236}">
                  <a16:creationId xmlns="" xmlns:a16="http://schemas.microsoft.com/office/drawing/2014/main" id="{B7A62D53-5C7B-4548-A481-764C1527E1FE}"/>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 xmlns:a16="http://schemas.microsoft.com/office/drawing/2014/main" id="{D00ADDAA-744A-47B7-A015-6A360456A942}"/>
                </a:ext>
              </a:extLst>
            </p:cNvPr>
            <p:cNvSpPr txBox="1"/>
            <p:nvPr/>
          </p:nvSpPr>
          <p:spPr>
            <a:xfrm>
              <a:off x="640196" y="3953102"/>
              <a:ext cx="3022600" cy="369332"/>
            </a:xfrm>
            <a:prstGeom prst="rect">
              <a:avLst/>
            </a:prstGeom>
            <a:noFill/>
          </p:spPr>
          <p:txBody>
            <a:bodyPr wrap="square" rtlCol="0">
              <a:spAutoFit/>
            </a:bodyPr>
            <a:lstStyle/>
            <a:p>
              <a:r>
                <a:rPr lang="en-GB" b="1" dirty="0">
                  <a:solidFill>
                    <a:schemeClr val="bg1"/>
                  </a:solidFill>
                  <a:latin typeface="Space Grotesk Medium"/>
                </a:rPr>
                <a:t>INTRODUCTION</a:t>
              </a:r>
            </a:p>
          </p:txBody>
        </p:sp>
      </p:grpSp>
      <p:grpSp>
        <p:nvGrpSpPr>
          <p:cNvPr id="47" name="Grupė 46">
            <a:extLst>
              <a:ext uri="{FF2B5EF4-FFF2-40B4-BE49-F238E27FC236}">
                <a16:creationId xmlns="" xmlns:a16="http://schemas.microsoft.com/office/drawing/2014/main" id="{41E641C6-D8D7-4848-8C97-A963FE3ABFC9}"/>
              </a:ext>
            </a:extLst>
          </p:cNvPr>
          <p:cNvGrpSpPr/>
          <p:nvPr/>
        </p:nvGrpSpPr>
        <p:grpSpPr>
          <a:xfrm>
            <a:off x="375116" y="23012754"/>
            <a:ext cx="4486554" cy="375429"/>
            <a:chOff x="319088" y="3978399"/>
            <a:chExt cx="3094060" cy="369332"/>
          </a:xfrm>
        </p:grpSpPr>
        <p:sp>
          <p:nvSpPr>
            <p:cNvPr id="49" name="Stačiakampis: suapvalinti kampai 48">
              <a:extLst>
                <a:ext uri="{FF2B5EF4-FFF2-40B4-BE49-F238E27FC236}">
                  <a16:creationId xmlns="" xmlns:a16="http://schemas.microsoft.com/office/drawing/2014/main" id="{DA84FAB9-2785-46D1-A1FB-BB3AF3A90810}"/>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a:extLst>
                <a:ext uri="{FF2B5EF4-FFF2-40B4-BE49-F238E27FC236}">
                  <a16:creationId xmlns="" xmlns:a16="http://schemas.microsoft.com/office/drawing/2014/main" id="{318C2013-CEBB-4C9F-856C-9A6158303F63}"/>
                </a:ext>
              </a:extLst>
            </p:cNvPr>
            <p:cNvSpPr txBox="1"/>
            <p:nvPr/>
          </p:nvSpPr>
          <p:spPr>
            <a:xfrm>
              <a:off x="390548" y="3978399"/>
              <a:ext cx="3022600" cy="363333"/>
            </a:xfrm>
            <a:prstGeom prst="rect">
              <a:avLst/>
            </a:prstGeom>
            <a:noFill/>
          </p:spPr>
          <p:txBody>
            <a:bodyPr wrap="square" rtlCol="0">
              <a:spAutoFit/>
            </a:bodyPr>
            <a:lstStyle/>
            <a:p>
              <a:r>
                <a:rPr lang="en-GB" b="1" dirty="0">
                  <a:solidFill>
                    <a:schemeClr val="bg1"/>
                  </a:solidFill>
                  <a:latin typeface="Space Grotesk Medium"/>
                </a:rPr>
                <a:t>MAIN RESULTS AND CONCLUSIONS</a:t>
              </a:r>
            </a:p>
          </p:txBody>
        </p:sp>
      </p:grpSp>
      <p:sp>
        <p:nvSpPr>
          <p:cNvPr id="10" name="Rectangle 9">
            <a:extLst>
              <a:ext uri="{FF2B5EF4-FFF2-40B4-BE49-F238E27FC236}">
                <a16:creationId xmlns="" xmlns:a16="http://schemas.microsoft.com/office/drawing/2014/main" id="{3ED6A5D3-8596-4CE1-AA79-2F49887D577C}"/>
              </a:ext>
            </a:extLst>
          </p:cNvPr>
          <p:cNvSpPr/>
          <p:nvPr/>
        </p:nvSpPr>
        <p:spPr>
          <a:xfrm>
            <a:off x="829212" y="18839326"/>
            <a:ext cx="18277938" cy="3833742"/>
          </a:xfrm>
          <a:prstGeom prst="rect">
            <a:avLst/>
          </a:prstGeom>
        </p:spPr>
        <p:txBody>
          <a:bodyPr wrap="square">
            <a:spAutoFit/>
          </a:bodyPr>
          <a:lstStyle/>
          <a:p>
            <a:pPr algn="ctr"/>
            <a:r>
              <a:rPr lang="en-US" sz="2800" b="1" dirty="0" smtClean="0">
                <a:latin typeface="Times New Roman" panose="02020603050405020304" pitchFamily="18" charset="0"/>
                <a:ea typeface="Calibri" panose="020F0502020204030204" pitchFamily="34" charset="0"/>
                <a:cs typeface="Times New Roman" panose="02020603050405020304" pitchFamily="18" charset="0"/>
              </a:rPr>
              <a:t>Main findings</a:t>
            </a:r>
          </a:p>
          <a:p>
            <a:pPr algn="ctr"/>
            <a:endParaRPr lang="en-US" sz="2800" b="1" dirty="0" smtClean="0">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lt-LT" sz="2800" dirty="0" err="1" smtClean="0">
                <a:latin typeface="Times New Roman" panose="02020603050405020304" pitchFamily="18" charset="0"/>
                <a:ea typeface="Calibri" panose="020F0502020204030204" pitchFamily="34" charset="0"/>
                <a:cs typeface="Times New Roman" panose="02020603050405020304" pitchFamily="18" charset="0"/>
              </a:rPr>
              <a:t>An</a:t>
            </a:r>
            <a:r>
              <a:rPr lang="lt-LT"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analysis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of</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respondents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views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their</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subjective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health</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found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that</a:t>
            </a:r>
            <a:r>
              <a:rPr lang="lt-LT" sz="2800" dirty="0">
                <a:latin typeface="Times New Roman" panose="02020603050405020304" pitchFamily="18" charset="0"/>
                <a:ea typeface="Calibri" panose="020F0502020204030204" pitchFamily="34" charset="0"/>
                <a:cs typeface="Times New Roman" panose="02020603050405020304" pitchFamily="18" charset="0"/>
              </a:rPr>
              <a:t> 28.1% </a:t>
            </a:r>
            <a:r>
              <a:rPr lang="lt-LT" sz="2800" dirty="0" err="1">
                <a:latin typeface="Times New Roman" panose="02020603050405020304" pitchFamily="18" charset="0"/>
                <a:ea typeface="Calibri" panose="020F0502020204030204" pitchFamily="34" charset="0"/>
                <a:cs typeface="Times New Roman" panose="02020603050405020304" pitchFamily="18" charset="0"/>
              </a:rPr>
              <a:t>considered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their</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health</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better</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than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that</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of</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their</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peers</a:t>
            </a:r>
            <a:r>
              <a:rPr lang="lt-LT" sz="2800" dirty="0">
                <a:latin typeface="Times New Roman" panose="02020603050405020304" pitchFamily="18" charset="0"/>
                <a:ea typeface="Calibri" panose="020F0502020204030204" pitchFamily="34" charset="0"/>
                <a:cs typeface="Times New Roman" panose="02020603050405020304" pitchFamily="18" charset="0"/>
              </a:rPr>
              <a:t>, 48.8% </a:t>
            </a:r>
            <a:r>
              <a:rPr lang="lt-LT" sz="2800" dirty="0" err="1">
                <a:latin typeface="Times New Roman" panose="02020603050405020304" pitchFamily="18" charset="0"/>
                <a:ea typeface="Calibri" panose="020F0502020204030204" pitchFamily="34" charset="0"/>
                <a:cs typeface="Times New Roman" panose="02020603050405020304" pitchFamily="18" charset="0"/>
              </a:rPr>
              <a:t>had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no</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opinion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matter</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and</a:t>
            </a:r>
            <a:r>
              <a:rPr lang="lt-LT" sz="2800" dirty="0">
                <a:latin typeface="Times New Roman" panose="02020603050405020304" pitchFamily="18" charset="0"/>
                <a:ea typeface="Calibri" panose="020F0502020204030204" pitchFamily="34" charset="0"/>
                <a:cs typeface="Times New Roman" panose="02020603050405020304" pitchFamily="18" charset="0"/>
              </a:rPr>
              <a:t> 15.4% </a:t>
            </a:r>
            <a:r>
              <a:rPr lang="lt-LT" sz="2800" dirty="0" err="1">
                <a:latin typeface="Times New Roman" panose="02020603050405020304" pitchFamily="18" charset="0"/>
                <a:ea typeface="Calibri" panose="020F0502020204030204" pitchFamily="34" charset="0"/>
                <a:cs typeface="Times New Roman" panose="02020603050405020304" pitchFamily="18" charset="0"/>
              </a:rPr>
              <a:t>considered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their</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health</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worse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than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that</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of</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their</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peers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p>
          <a:p>
            <a:pPr indent="457200" algn="just">
              <a:lnSpc>
                <a:spcPct val="107000"/>
              </a:lnSpc>
              <a:spcAft>
                <a:spcPts val="800"/>
              </a:spcAft>
            </a:pPr>
            <a:r>
              <a:rPr lang="lt-LT" sz="2800" dirty="0">
                <a:latin typeface="Times New Roman" panose="02020603050405020304" pitchFamily="18" charset="0"/>
                <a:ea typeface="Calibri" panose="020F0502020204030204" pitchFamily="34" charset="0"/>
                <a:cs typeface="Times New Roman" panose="02020603050405020304" pitchFamily="18" charset="0"/>
              </a:rPr>
              <a:t>A </a:t>
            </a:r>
            <a:r>
              <a:rPr lang="lt-LT" sz="2800" dirty="0" err="1">
                <a:latin typeface="Times New Roman" panose="02020603050405020304" pitchFamily="18" charset="0"/>
                <a:ea typeface="Calibri" panose="020F0502020204030204" pitchFamily="34" charset="0"/>
                <a:cs typeface="Times New Roman" panose="02020603050405020304" pitchFamily="18" charset="0"/>
              </a:rPr>
              <a:t>comparative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analysis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between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organizations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where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a:t>
            </a:r>
            <a:r>
              <a:rPr lang="lt-LT" sz="2800" dirty="0">
                <a:latin typeface="Times New Roman" panose="02020603050405020304" pitchFamily="18" charset="0"/>
                <a:ea typeface="Calibri" panose="020F0502020204030204" pitchFamily="34" charset="0"/>
                <a:cs typeface="Times New Roman" panose="02020603050405020304" pitchFamily="18" charset="0"/>
              </a:rPr>
              <a:t> QMP </a:t>
            </a:r>
            <a:r>
              <a:rPr lang="lt-LT" sz="2800" dirty="0" err="1">
                <a:latin typeface="Times New Roman" panose="02020603050405020304" pitchFamily="18" charset="0"/>
                <a:ea typeface="Calibri" panose="020F0502020204030204" pitchFamily="34" charset="0"/>
                <a:cs typeface="Times New Roman" panose="02020603050405020304" pitchFamily="18" charset="0"/>
              </a:rPr>
              <a:t>was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implemented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and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not</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implemented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found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that</a:t>
            </a:r>
            <a:r>
              <a:rPr lang="lt-LT" sz="2800" dirty="0">
                <a:latin typeface="Times New Roman" panose="02020603050405020304" pitchFamily="18" charset="0"/>
                <a:ea typeface="Calibri" panose="020F0502020204030204" pitchFamily="34" charset="0"/>
                <a:cs typeface="Times New Roman" panose="02020603050405020304" pitchFamily="18" charset="0"/>
              </a:rPr>
              <a:t> 19.9%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of</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employees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working</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an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institution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where</a:t>
            </a:r>
            <a:r>
              <a:rPr lang="lt-LT" sz="2800" dirty="0">
                <a:latin typeface="Times New Roman" panose="02020603050405020304" pitchFamily="18" charset="0"/>
                <a:ea typeface="Calibri" panose="020F0502020204030204" pitchFamily="34" charset="0"/>
                <a:cs typeface="Times New Roman" panose="02020603050405020304" pitchFamily="18" charset="0"/>
              </a:rPr>
              <a:t> a QMP </a:t>
            </a:r>
            <a:r>
              <a:rPr lang="lt-LT" sz="2800" dirty="0" err="1">
                <a:latin typeface="Times New Roman" panose="02020603050405020304" pitchFamily="18" charset="0"/>
                <a:ea typeface="Calibri" panose="020F0502020204030204" pitchFamily="34" charset="0"/>
                <a:cs typeface="Times New Roman" panose="02020603050405020304" pitchFamily="18" charset="0"/>
              </a:rPr>
              <a:t>was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place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and</a:t>
            </a:r>
            <a:r>
              <a:rPr lang="lt-LT" sz="2800" dirty="0">
                <a:latin typeface="Times New Roman" panose="02020603050405020304" pitchFamily="18" charset="0"/>
                <a:ea typeface="Calibri" panose="020F0502020204030204" pitchFamily="34" charset="0"/>
                <a:cs typeface="Times New Roman" panose="02020603050405020304" pitchFamily="18" charset="0"/>
              </a:rPr>
              <a:t> 10.9%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of</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employees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working</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an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institution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where</a:t>
            </a:r>
            <a:r>
              <a:rPr lang="lt-LT" sz="2800" dirty="0">
                <a:latin typeface="Times New Roman" panose="02020603050405020304" pitchFamily="18" charset="0"/>
                <a:ea typeface="Calibri" panose="020F0502020204030204" pitchFamily="34" charset="0"/>
                <a:cs typeface="Times New Roman" panose="02020603050405020304" pitchFamily="18" charset="0"/>
              </a:rPr>
              <a:t> a QMP </a:t>
            </a:r>
            <a:r>
              <a:rPr lang="lt-LT" sz="2800" dirty="0" err="1">
                <a:latin typeface="Times New Roman" panose="02020603050405020304" pitchFamily="18" charset="0"/>
                <a:ea typeface="Calibri" panose="020F0502020204030204" pitchFamily="34" charset="0"/>
                <a:cs typeface="Times New Roman" panose="02020603050405020304" pitchFamily="18" charset="0"/>
              </a:rPr>
              <a:t>was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not</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place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claimed</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they</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do</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not</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believe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that</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their</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health</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is</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worse</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than</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that</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of</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their</a:t>
            </a:r>
            <a:r>
              <a:rPr lang="lt-LT" sz="2800" dirty="0">
                <a:latin typeface="Times New Roman" panose="02020603050405020304" pitchFamily="18" charset="0"/>
                <a:ea typeface="Calibri" panose="020F0502020204030204" pitchFamily="34" charset="0"/>
                <a:cs typeface="Times New Roman" panose="02020603050405020304" pitchFamily="18" charset="0"/>
              </a:rPr>
              <a:t> </a:t>
            </a:r>
            <a:r>
              <a:rPr lang="lt-LT" sz="2800" dirty="0" err="1">
                <a:latin typeface="Times New Roman" panose="02020603050405020304" pitchFamily="18" charset="0"/>
                <a:ea typeface="Calibri" panose="020F0502020204030204" pitchFamily="34" charset="0"/>
                <a:cs typeface="Times New Roman" panose="02020603050405020304" pitchFamily="18" charset="0"/>
              </a:rPr>
              <a:t>peers</a:t>
            </a:r>
            <a:r>
              <a:rPr lang="lt-LT" sz="2800" dirty="0">
                <a:latin typeface="Times New Roman" panose="02020603050405020304" pitchFamily="18" charset="0"/>
                <a:ea typeface="Calibri" panose="020F0502020204030204" pitchFamily="34" charset="0"/>
                <a:cs typeface="Times New Roman" panose="02020603050405020304" pitchFamily="18" charset="0"/>
              </a:rPr>
              <a:t> (p&lt;0.05). </a:t>
            </a:r>
          </a:p>
          <a:p>
            <a:endParaRPr lang="lt-LT" sz="2400" b="1" dirty="0">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 xmlns:a16="http://schemas.microsoft.com/office/drawing/2014/main" id="{11E15AF9-DF1A-40F1-9388-E7DC97223854}"/>
              </a:ext>
            </a:extLst>
          </p:cNvPr>
          <p:cNvSpPr/>
          <p:nvPr/>
        </p:nvSpPr>
        <p:spPr>
          <a:xfrm>
            <a:off x="829212" y="10360019"/>
            <a:ext cx="8750577" cy="7417415"/>
          </a:xfrm>
          <a:prstGeom prst="rect">
            <a:avLst/>
          </a:prstGeom>
        </p:spPr>
        <p:txBody>
          <a:bodyPr wrap="square">
            <a:spAutoFit/>
          </a:bodyPr>
          <a:lstStyle/>
          <a:p>
            <a:pPr algn="ctr"/>
            <a:r>
              <a:rPr lang="en-US" sz="24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Method</a:t>
            </a:r>
          </a:p>
          <a:p>
            <a:pPr algn="ct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measure the impact of quality management system on the emotional well-being of staff was did research. The instrument used for the survey was the Scale of stance on quality management practice and the scale of psycho-emotional working environment. It contained 39 statements about employees’ stance on quality management practice, working environment, response to stressors affecting levels of stress at work, relationship with the working environment and four demographic questions. The survey was did in 2019 in three healthcare establishments with the same form of ownership and subordination – non-profit-making public bodies that meet the needs of the public. The institutions studied provide specialized healthcare services, two of which are inpatient. The total number of respondents in the survey was 285</a:t>
            </a:r>
            <a:r>
              <a:rPr lang="en-US" sz="2800" dirty="0" smtClean="0">
                <a:latin typeface="Times New Roman" panose="02020603050405020304" pitchFamily="18" charset="0"/>
                <a:cs typeface="Times New Roman" panose="02020603050405020304" pitchFamily="18" charset="0"/>
              </a:rPr>
              <a:t>.</a:t>
            </a:r>
            <a:endParaRPr lang="en-GB" sz="2800" dirty="0" smtClean="0">
              <a:latin typeface="Times New Roman" panose="02020603050405020304" pitchFamily="18" charset="0"/>
              <a:cs typeface="Times New Roman" panose="02020603050405020304" pitchFamily="18" charset="0"/>
            </a:endParaRPr>
          </a:p>
        </p:txBody>
      </p:sp>
      <p:graphicFrame>
        <p:nvGraphicFramePr>
          <p:cNvPr id="22" name="Lentelė 13">
            <a:extLst>
              <a:ext uri="{FF2B5EF4-FFF2-40B4-BE49-F238E27FC236}">
                <a16:creationId xmlns="" xmlns:a16="http://schemas.microsoft.com/office/drawing/2014/main" id="{62961CFF-A707-426E-92D3-CDB50683F09B}"/>
              </a:ext>
            </a:extLst>
          </p:cNvPr>
          <p:cNvGraphicFramePr>
            <a:graphicFrameLocks noGrp="1"/>
          </p:cNvGraphicFramePr>
          <p:nvPr>
            <p:extLst>
              <p:ext uri="{D42A27DB-BD31-4B8C-83A1-F6EECF244321}">
                <p14:modId xmlns:p14="http://schemas.microsoft.com/office/powerpoint/2010/main" val="2726733756"/>
              </p:ext>
            </p:extLst>
          </p:nvPr>
        </p:nvGraphicFramePr>
        <p:xfrm>
          <a:off x="10469473" y="9961432"/>
          <a:ext cx="8923429" cy="8134444"/>
        </p:xfrm>
        <a:graphic>
          <a:graphicData uri="http://schemas.openxmlformats.org/drawingml/2006/table">
            <a:tbl>
              <a:tblPr firstRow="1" firstCol="1" bandRow="1">
                <a:tableStyleId>{5C22544A-7EE6-4342-B048-85BDC9FD1C3A}</a:tableStyleId>
              </a:tblPr>
              <a:tblGrid>
                <a:gridCol w="5077741">
                  <a:extLst>
                    <a:ext uri="{9D8B030D-6E8A-4147-A177-3AD203B41FA5}">
                      <a16:colId xmlns="" xmlns:a16="http://schemas.microsoft.com/office/drawing/2014/main" val="394778799"/>
                    </a:ext>
                  </a:extLst>
                </a:gridCol>
                <a:gridCol w="1859012">
                  <a:extLst>
                    <a:ext uri="{9D8B030D-6E8A-4147-A177-3AD203B41FA5}">
                      <a16:colId xmlns="" xmlns:a16="http://schemas.microsoft.com/office/drawing/2014/main" val="2593814745"/>
                    </a:ext>
                  </a:extLst>
                </a:gridCol>
                <a:gridCol w="1986676">
                  <a:extLst>
                    <a:ext uri="{9D8B030D-6E8A-4147-A177-3AD203B41FA5}">
                      <a16:colId xmlns="" xmlns:a16="http://schemas.microsoft.com/office/drawing/2014/main" val="3254978600"/>
                    </a:ext>
                  </a:extLst>
                </a:gridCol>
              </a:tblGrid>
              <a:tr h="2302573">
                <a:tc>
                  <a:txBody>
                    <a:bodyPr/>
                    <a:lstStyle/>
                    <a:p>
                      <a:pPr algn="just">
                        <a:lnSpc>
                          <a:spcPct val="107000"/>
                        </a:lnSpc>
                        <a:spcAft>
                          <a:spcPts val="800"/>
                        </a:spcAft>
                      </a:pPr>
                      <a:endParaRPr lang="en-US" sz="2400" dirty="0" smtClean="0">
                        <a:effectLst/>
                      </a:endParaRPr>
                    </a:p>
                    <a:p>
                      <a:pPr algn="just">
                        <a:lnSpc>
                          <a:spcPct val="107000"/>
                        </a:lnSpc>
                        <a:spcAft>
                          <a:spcPts val="800"/>
                        </a:spcAft>
                      </a:pPr>
                      <a:endParaRPr lang="en-US" sz="2400" dirty="0" smtClean="0">
                        <a:effectLst/>
                      </a:endParaRPr>
                    </a:p>
                    <a:p>
                      <a:pPr algn="ctr">
                        <a:lnSpc>
                          <a:spcPct val="107000"/>
                        </a:lnSpc>
                        <a:spcAft>
                          <a:spcPts val="800"/>
                        </a:spcAft>
                      </a:pPr>
                      <a:r>
                        <a:rPr lang="lt-LT" sz="2400" dirty="0" err="1" smtClean="0">
                          <a:effectLst/>
                        </a:rPr>
                        <a:t>Statements</a:t>
                      </a:r>
                      <a:endParaRPr lang="lt-LT" sz="2400" dirty="0">
                        <a:effectLst/>
                      </a:endParaRPr>
                    </a:p>
                    <a:p>
                      <a:pPr algn="just">
                        <a:lnSpc>
                          <a:spcPct val="107000"/>
                        </a:lnSpc>
                        <a:spcAft>
                          <a:spcPts val="800"/>
                        </a:spcAft>
                      </a:pPr>
                      <a:r>
                        <a:rPr lang="lt-LT" sz="1400" dirty="0">
                          <a:effectLst/>
                        </a:rPr>
                        <a:t> </a:t>
                      </a:r>
                      <a:endParaRPr lang="lt-L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endParaRPr lang="en-US" sz="1400" dirty="0" smtClean="0">
                        <a:effectLst/>
                      </a:endParaRPr>
                    </a:p>
                    <a:p>
                      <a:pPr algn="just">
                        <a:lnSpc>
                          <a:spcPct val="107000"/>
                        </a:lnSpc>
                        <a:spcAft>
                          <a:spcPts val="800"/>
                        </a:spcAft>
                      </a:pPr>
                      <a:endParaRPr lang="en-US" sz="1400" dirty="0" smtClean="0">
                        <a:effectLst/>
                      </a:endParaRPr>
                    </a:p>
                    <a:p>
                      <a:pPr algn="ctr">
                        <a:lnSpc>
                          <a:spcPct val="107000"/>
                        </a:lnSpc>
                        <a:spcAft>
                          <a:spcPts val="800"/>
                        </a:spcAft>
                      </a:pPr>
                      <a:r>
                        <a:rPr lang="lt-LT" sz="1400" dirty="0" err="1" smtClean="0">
                          <a:effectLst/>
                        </a:rPr>
                        <a:t>Quality</a:t>
                      </a:r>
                      <a:r>
                        <a:rPr lang="lt-LT" sz="1400" dirty="0" smtClean="0">
                          <a:effectLst/>
                        </a:rPr>
                        <a:t> </a:t>
                      </a:r>
                      <a:r>
                        <a:rPr lang="lt-LT" sz="1400" dirty="0" err="1">
                          <a:effectLst/>
                        </a:rPr>
                        <a:t>management</a:t>
                      </a:r>
                      <a:r>
                        <a:rPr lang="lt-LT" sz="1400" dirty="0">
                          <a:effectLst/>
                        </a:rPr>
                        <a:t> </a:t>
                      </a:r>
                      <a:r>
                        <a:rPr lang="lt-LT" sz="1400" dirty="0" err="1">
                          <a:effectLst/>
                        </a:rPr>
                        <a:t>practice</a:t>
                      </a:r>
                      <a:r>
                        <a:rPr lang="lt-LT" sz="1400" dirty="0">
                          <a:effectLst/>
                        </a:rPr>
                        <a:t> </a:t>
                      </a:r>
                      <a:r>
                        <a:rPr lang="lt-LT" sz="1400" dirty="0" err="1">
                          <a:effectLst/>
                        </a:rPr>
                        <a:t>implemented</a:t>
                      </a:r>
                      <a:r>
                        <a:rPr lang="lt-LT" sz="1400" dirty="0">
                          <a:effectLst/>
                        </a:rPr>
                        <a:t> </a:t>
                      </a:r>
                      <a:r>
                        <a:rPr lang="lt-LT" sz="1400" dirty="0" err="1">
                          <a:effectLst/>
                        </a:rPr>
                        <a:t>in</a:t>
                      </a:r>
                      <a:r>
                        <a:rPr lang="lt-LT" sz="1400" dirty="0">
                          <a:effectLst/>
                        </a:rPr>
                        <a:t> </a:t>
                      </a:r>
                      <a:r>
                        <a:rPr lang="lt-LT" sz="1400" dirty="0" err="1">
                          <a:effectLst/>
                        </a:rPr>
                        <a:t>the</a:t>
                      </a:r>
                      <a:r>
                        <a:rPr lang="lt-LT" sz="1400" dirty="0">
                          <a:effectLst/>
                        </a:rPr>
                        <a:t> </a:t>
                      </a:r>
                      <a:r>
                        <a:rPr lang="lt-LT" sz="1400" dirty="0" err="1">
                          <a:effectLst/>
                        </a:rPr>
                        <a:t>organization</a:t>
                      </a:r>
                      <a:r>
                        <a:rPr lang="lt-LT" sz="1400" dirty="0">
                          <a:effectLst/>
                        </a:rPr>
                        <a:t> (%)</a:t>
                      </a:r>
                      <a:endParaRPr lang="lt-L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endParaRPr lang="en-US" sz="1400" dirty="0" smtClean="0">
                        <a:effectLst/>
                      </a:endParaRPr>
                    </a:p>
                    <a:p>
                      <a:pPr algn="just">
                        <a:lnSpc>
                          <a:spcPct val="107000"/>
                        </a:lnSpc>
                        <a:spcAft>
                          <a:spcPts val="800"/>
                        </a:spcAft>
                      </a:pPr>
                      <a:endParaRPr lang="en-US" sz="1400" dirty="0" smtClean="0">
                        <a:effectLst/>
                      </a:endParaRPr>
                    </a:p>
                    <a:p>
                      <a:pPr algn="ctr">
                        <a:lnSpc>
                          <a:spcPct val="107000"/>
                        </a:lnSpc>
                        <a:spcAft>
                          <a:spcPts val="800"/>
                        </a:spcAft>
                      </a:pPr>
                      <a:r>
                        <a:rPr lang="lt-LT" sz="1400" dirty="0" err="1" smtClean="0">
                          <a:effectLst/>
                        </a:rPr>
                        <a:t>Quality</a:t>
                      </a:r>
                      <a:r>
                        <a:rPr lang="lt-LT" sz="1400" dirty="0" smtClean="0">
                          <a:effectLst/>
                        </a:rPr>
                        <a:t> </a:t>
                      </a:r>
                      <a:r>
                        <a:rPr lang="lt-LT" sz="1400" dirty="0" err="1">
                          <a:effectLst/>
                        </a:rPr>
                        <a:t>management</a:t>
                      </a:r>
                      <a:r>
                        <a:rPr lang="lt-LT" sz="1400" dirty="0">
                          <a:effectLst/>
                        </a:rPr>
                        <a:t> </a:t>
                      </a:r>
                      <a:r>
                        <a:rPr lang="lt-LT" sz="1400" dirty="0" err="1">
                          <a:effectLst/>
                        </a:rPr>
                        <a:t>practice</a:t>
                      </a:r>
                      <a:r>
                        <a:rPr lang="lt-LT" sz="1400" dirty="0">
                          <a:effectLst/>
                        </a:rPr>
                        <a:t> </a:t>
                      </a:r>
                      <a:r>
                        <a:rPr lang="lt-LT" sz="1400" dirty="0" err="1">
                          <a:effectLst/>
                        </a:rPr>
                        <a:t>not</a:t>
                      </a:r>
                      <a:r>
                        <a:rPr lang="lt-LT" sz="1400" dirty="0">
                          <a:effectLst/>
                        </a:rPr>
                        <a:t> </a:t>
                      </a:r>
                      <a:r>
                        <a:rPr lang="lt-LT" sz="1400" dirty="0" err="1">
                          <a:effectLst/>
                        </a:rPr>
                        <a:t>implemented</a:t>
                      </a:r>
                      <a:r>
                        <a:rPr lang="lt-LT" sz="1400" dirty="0">
                          <a:effectLst/>
                        </a:rPr>
                        <a:t> </a:t>
                      </a:r>
                      <a:r>
                        <a:rPr lang="lt-LT" sz="1400" dirty="0" err="1">
                          <a:effectLst/>
                        </a:rPr>
                        <a:t>in</a:t>
                      </a:r>
                      <a:r>
                        <a:rPr lang="lt-LT" sz="1400" dirty="0">
                          <a:effectLst/>
                        </a:rPr>
                        <a:t> </a:t>
                      </a:r>
                      <a:r>
                        <a:rPr lang="lt-LT" sz="1400" dirty="0" err="1">
                          <a:effectLst/>
                        </a:rPr>
                        <a:t>the</a:t>
                      </a:r>
                      <a:r>
                        <a:rPr lang="lt-LT" sz="1400" dirty="0">
                          <a:effectLst/>
                        </a:rPr>
                        <a:t> </a:t>
                      </a:r>
                      <a:r>
                        <a:rPr lang="lt-LT" sz="1400" dirty="0" err="1">
                          <a:effectLst/>
                        </a:rPr>
                        <a:t>organization</a:t>
                      </a:r>
                      <a:r>
                        <a:rPr lang="lt-LT" sz="1400" dirty="0">
                          <a:effectLst/>
                        </a:rPr>
                        <a:t> (%)</a:t>
                      </a:r>
                      <a:endParaRPr lang="lt-L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102646049"/>
                  </a:ext>
                </a:extLst>
              </a:tr>
              <a:tr h="439891">
                <a:tc>
                  <a:txBody>
                    <a:bodyPr/>
                    <a:lstStyle/>
                    <a:p>
                      <a:pPr algn="just">
                        <a:lnSpc>
                          <a:spcPct val="107000"/>
                        </a:lnSpc>
                        <a:spcAft>
                          <a:spcPts val="800"/>
                        </a:spcAft>
                      </a:pPr>
                      <a:r>
                        <a:rPr lang="lt-LT" sz="2000" dirty="0" err="1">
                          <a:effectLst/>
                        </a:rPr>
                        <a:t>Must</a:t>
                      </a:r>
                      <a:r>
                        <a:rPr lang="lt-LT" sz="2000" dirty="0">
                          <a:effectLst/>
                        </a:rPr>
                        <a:t> </a:t>
                      </a:r>
                      <a:r>
                        <a:rPr lang="lt-LT" sz="2000" dirty="0" err="1">
                          <a:effectLst/>
                        </a:rPr>
                        <a:t>rush</a:t>
                      </a:r>
                      <a:r>
                        <a:rPr lang="lt-LT" sz="2000" dirty="0">
                          <a:effectLst/>
                        </a:rPr>
                        <a:t> to </a:t>
                      </a:r>
                      <a:r>
                        <a:rPr lang="lt-LT" sz="2000" dirty="0" err="1">
                          <a:effectLst/>
                        </a:rPr>
                        <a:t>complete</a:t>
                      </a:r>
                      <a:r>
                        <a:rPr lang="lt-LT" sz="2000" dirty="0">
                          <a:effectLst/>
                        </a:rPr>
                        <a:t> </a:t>
                      </a:r>
                      <a:r>
                        <a:rPr lang="lt-LT" sz="2000" dirty="0" err="1">
                          <a:effectLst/>
                        </a:rPr>
                        <a:t>work</a:t>
                      </a:r>
                      <a:r>
                        <a:rPr lang="lt-LT" sz="2000" dirty="0">
                          <a:effectLst/>
                        </a:rPr>
                        <a:t> </a:t>
                      </a:r>
                      <a:r>
                        <a:rPr lang="lt-LT" sz="2000" dirty="0" err="1">
                          <a:effectLst/>
                        </a:rPr>
                        <a:t>in</a:t>
                      </a:r>
                      <a:r>
                        <a:rPr lang="lt-LT" sz="2000" dirty="0">
                          <a:effectLst/>
                        </a:rPr>
                        <a:t> </a:t>
                      </a:r>
                      <a:r>
                        <a:rPr lang="lt-LT" sz="2000" dirty="0" err="1">
                          <a:effectLst/>
                        </a:rPr>
                        <a:t>time</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24,7</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48,2</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22373681"/>
                  </a:ext>
                </a:extLst>
              </a:tr>
              <a:tr h="439891">
                <a:tc>
                  <a:txBody>
                    <a:bodyPr/>
                    <a:lstStyle/>
                    <a:p>
                      <a:pPr algn="just">
                        <a:lnSpc>
                          <a:spcPct val="107000"/>
                        </a:lnSpc>
                        <a:spcAft>
                          <a:spcPts val="800"/>
                        </a:spcAft>
                      </a:pPr>
                      <a:r>
                        <a:rPr lang="lt-LT" sz="2000" dirty="0" err="1">
                          <a:effectLst/>
                        </a:rPr>
                        <a:t>Consider</a:t>
                      </a:r>
                      <a:r>
                        <a:rPr lang="lt-LT" sz="2000" dirty="0">
                          <a:effectLst/>
                        </a:rPr>
                        <a:t> </a:t>
                      </a:r>
                      <a:r>
                        <a:rPr lang="lt-LT" sz="2000" dirty="0" err="1">
                          <a:effectLst/>
                        </a:rPr>
                        <a:t>their</a:t>
                      </a:r>
                      <a:r>
                        <a:rPr lang="lt-LT" sz="2000" dirty="0">
                          <a:effectLst/>
                        </a:rPr>
                        <a:t> </a:t>
                      </a:r>
                      <a:r>
                        <a:rPr lang="lt-LT" sz="2000" dirty="0" err="1">
                          <a:effectLst/>
                        </a:rPr>
                        <a:t>job</a:t>
                      </a:r>
                      <a:r>
                        <a:rPr lang="lt-LT" sz="2000" dirty="0">
                          <a:effectLst/>
                        </a:rPr>
                        <a:t> </a:t>
                      </a:r>
                      <a:r>
                        <a:rPr lang="lt-LT" sz="2000" dirty="0" err="1">
                          <a:effectLst/>
                        </a:rPr>
                        <a:t>tense</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59,6</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74,1</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417509160"/>
                  </a:ext>
                </a:extLst>
              </a:tr>
              <a:tr h="439891">
                <a:tc>
                  <a:txBody>
                    <a:bodyPr/>
                    <a:lstStyle/>
                    <a:p>
                      <a:pPr algn="just">
                        <a:lnSpc>
                          <a:spcPct val="107000"/>
                        </a:lnSpc>
                        <a:spcAft>
                          <a:spcPts val="800"/>
                        </a:spcAft>
                      </a:pPr>
                      <a:r>
                        <a:rPr lang="lt-LT" sz="2000" dirty="0" err="1">
                          <a:effectLst/>
                        </a:rPr>
                        <a:t>Consider</a:t>
                      </a:r>
                      <a:r>
                        <a:rPr lang="lt-LT" sz="2000" dirty="0">
                          <a:effectLst/>
                        </a:rPr>
                        <a:t> </a:t>
                      </a:r>
                      <a:r>
                        <a:rPr lang="lt-LT" sz="2000" dirty="0" err="1">
                          <a:effectLst/>
                        </a:rPr>
                        <a:t>their</a:t>
                      </a:r>
                      <a:r>
                        <a:rPr lang="lt-LT" sz="2000" dirty="0">
                          <a:effectLst/>
                        </a:rPr>
                        <a:t> </a:t>
                      </a:r>
                      <a:r>
                        <a:rPr lang="lt-LT" sz="2000" dirty="0" err="1">
                          <a:effectLst/>
                        </a:rPr>
                        <a:t>job</a:t>
                      </a:r>
                      <a:r>
                        <a:rPr lang="lt-LT" sz="2000" dirty="0">
                          <a:effectLst/>
                        </a:rPr>
                        <a:t> </a:t>
                      </a:r>
                      <a:r>
                        <a:rPr lang="lt-LT" sz="2000" dirty="0" err="1">
                          <a:effectLst/>
                        </a:rPr>
                        <a:t>physically</a:t>
                      </a:r>
                      <a:r>
                        <a:rPr lang="lt-LT" sz="2000" dirty="0">
                          <a:effectLst/>
                        </a:rPr>
                        <a:t> </a:t>
                      </a:r>
                      <a:r>
                        <a:rPr lang="lt-LT" sz="2000" dirty="0" err="1">
                          <a:effectLst/>
                        </a:rPr>
                        <a:t>stressful</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46,6</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75,6</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741170016"/>
                  </a:ext>
                </a:extLst>
              </a:tr>
              <a:tr h="879781">
                <a:tc>
                  <a:txBody>
                    <a:bodyPr/>
                    <a:lstStyle/>
                    <a:p>
                      <a:pPr algn="just">
                        <a:lnSpc>
                          <a:spcPct val="107000"/>
                        </a:lnSpc>
                        <a:spcAft>
                          <a:spcPts val="800"/>
                        </a:spcAft>
                      </a:pPr>
                      <a:r>
                        <a:rPr lang="lt-LT" sz="2000" dirty="0" err="1">
                          <a:effectLst/>
                        </a:rPr>
                        <a:t>Question</a:t>
                      </a:r>
                      <a:r>
                        <a:rPr lang="lt-LT" sz="2000" dirty="0">
                          <a:effectLst/>
                        </a:rPr>
                        <a:t> </a:t>
                      </a:r>
                      <a:r>
                        <a:rPr lang="lt-LT" sz="2000" dirty="0" err="1">
                          <a:effectLst/>
                        </a:rPr>
                        <a:t>the</a:t>
                      </a:r>
                      <a:r>
                        <a:rPr lang="lt-LT" sz="2000" dirty="0">
                          <a:effectLst/>
                        </a:rPr>
                        <a:t> </a:t>
                      </a:r>
                      <a:r>
                        <a:rPr lang="lt-LT" sz="2000" dirty="0" err="1">
                          <a:effectLst/>
                        </a:rPr>
                        <a:t>relevance</a:t>
                      </a:r>
                      <a:r>
                        <a:rPr lang="lt-LT" sz="2000" dirty="0">
                          <a:effectLst/>
                        </a:rPr>
                        <a:t> </a:t>
                      </a:r>
                      <a:r>
                        <a:rPr lang="lt-LT" sz="2000" dirty="0" err="1">
                          <a:effectLst/>
                        </a:rPr>
                        <a:t>and</a:t>
                      </a:r>
                      <a:r>
                        <a:rPr lang="lt-LT" sz="2000" dirty="0">
                          <a:effectLst/>
                        </a:rPr>
                        <a:t> </a:t>
                      </a:r>
                      <a:r>
                        <a:rPr lang="lt-LT" sz="2000" dirty="0" err="1">
                          <a:effectLst/>
                        </a:rPr>
                        <a:t>meaningfullness</a:t>
                      </a:r>
                      <a:r>
                        <a:rPr lang="lt-LT" sz="2000" dirty="0">
                          <a:effectLst/>
                        </a:rPr>
                        <a:t> </a:t>
                      </a:r>
                      <a:r>
                        <a:rPr lang="lt-LT" sz="2000" dirty="0" err="1">
                          <a:effectLst/>
                        </a:rPr>
                        <a:t>of</a:t>
                      </a:r>
                      <a:r>
                        <a:rPr lang="lt-LT" sz="2000" dirty="0">
                          <a:effectLst/>
                        </a:rPr>
                        <a:t> </a:t>
                      </a:r>
                      <a:r>
                        <a:rPr lang="lt-LT" sz="2000" dirty="0" err="1">
                          <a:effectLst/>
                        </a:rPr>
                        <a:t>their</a:t>
                      </a:r>
                      <a:r>
                        <a:rPr lang="lt-LT" sz="2000" dirty="0">
                          <a:effectLst/>
                        </a:rPr>
                        <a:t> </a:t>
                      </a:r>
                      <a:r>
                        <a:rPr lang="lt-LT" sz="2000" dirty="0" err="1">
                          <a:effectLst/>
                        </a:rPr>
                        <a:t>job</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14,3</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7,9</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347650469"/>
                  </a:ext>
                </a:extLst>
              </a:tr>
              <a:tr h="879781">
                <a:tc>
                  <a:txBody>
                    <a:bodyPr/>
                    <a:lstStyle/>
                    <a:p>
                      <a:pPr algn="just">
                        <a:lnSpc>
                          <a:spcPct val="107000"/>
                        </a:lnSpc>
                        <a:spcAft>
                          <a:spcPts val="800"/>
                        </a:spcAft>
                      </a:pPr>
                      <a:r>
                        <a:rPr lang="lt-LT" sz="2000" dirty="0">
                          <a:effectLst/>
                        </a:rPr>
                        <a:t>Are </a:t>
                      </a:r>
                      <a:r>
                        <a:rPr lang="lt-LT" sz="2000" dirty="0" err="1">
                          <a:effectLst/>
                        </a:rPr>
                        <a:t>dissatisfied</a:t>
                      </a:r>
                      <a:r>
                        <a:rPr lang="lt-LT" sz="2000" dirty="0">
                          <a:effectLst/>
                        </a:rPr>
                        <a:t> </a:t>
                      </a:r>
                      <a:r>
                        <a:rPr lang="lt-LT" sz="2000" dirty="0" err="1">
                          <a:effectLst/>
                        </a:rPr>
                        <a:t>with</a:t>
                      </a:r>
                      <a:r>
                        <a:rPr lang="lt-LT" sz="2000" dirty="0">
                          <a:effectLst/>
                        </a:rPr>
                        <a:t> </a:t>
                      </a:r>
                      <a:r>
                        <a:rPr lang="lt-LT" sz="2000" dirty="0" err="1">
                          <a:effectLst/>
                        </a:rPr>
                        <a:t>the</a:t>
                      </a:r>
                      <a:r>
                        <a:rPr lang="lt-LT" sz="2000" dirty="0">
                          <a:effectLst/>
                        </a:rPr>
                        <a:t> </a:t>
                      </a:r>
                      <a:r>
                        <a:rPr lang="lt-LT" sz="2000" dirty="0" err="1">
                          <a:effectLst/>
                        </a:rPr>
                        <a:t>renumeration</a:t>
                      </a:r>
                      <a:r>
                        <a:rPr lang="lt-LT" sz="2000" dirty="0">
                          <a:effectLst/>
                        </a:rPr>
                        <a:t> </a:t>
                      </a:r>
                      <a:r>
                        <a:rPr lang="lt-LT" sz="2000" dirty="0" err="1">
                          <a:effectLst/>
                        </a:rPr>
                        <a:t>they</a:t>
                      </a:r>
                      <a:r>
                        <a:rPr lang="lt-LT" sz="2000" dirty="0">
                          <a:effectLst/>
                        </a:rPr>
                        <a:t> </a:t>
                      </a:r>
                      <a:r>
                        <a:rPr lang="lt-LT" sz="2000" dirty="0" err="1">
                          <a:effectLst/>
                        </a:rPr>
                        <a:t>receive</a:t>
                      </a:r>
                      <a:r>
                        <a:rPr lang="lt-LT" sz="2000" dirty="0">
                          <a:effectLst/>
                        </a:rPr>
                        <a:t> </a:t>
                      </a:r>
                      <a:r>
                        <a:rPr lang="lt-LT" sz="2000" dirty="0" err="1">
                          <a:effectLst/>
                        </a:rPr>
                        <a:t>for</a:t>
                      </a:r>
                      <a:r>
                        <a:rPr lang="lt-LT" sz="2000" dirty="0">
                          <a:effectLst/>
                        </a:rPr>
                        <a:t> </a:t>
                      </a:r>
                      <a:r>
                        <a:rPr lang="lt-LT" sz="2000" dirty="0" err="1">
                          <a:effectLst/>
                        </a:rPr>
                        <a:t>the</a:t>
                      </a:r>
                      <a:r>
                        <a:rPr lang="lt-LT" sz="2000" dirty="0">
                          <a:effectLst/>
                        </a:rPr>
                        <a:t> </a:t>
                      </a:r>
                      <a:r>
                        <a:rPr lang="lt-LT" sz="2000" dirty="0" err="1">
                          <a:effectLst/>
                        </a:rPr>
                        <a:t>work</a:t>
                      </a:r>
                      <a:r>
                        <a:rPr lang="lt-LT" sz="2000" dirty="0">
                          <a:effectLst/>
                        </a:rPr>
                        <a:t> </a:t>
                      </a:r>
                      <a:r>
                        <a:rPr lang="lt-LT" sz="2000" dirty="0" err="1">
                          <a:effectLst/>
                        </a:rPr>
                        <a:t>they</a:t>
                      </a:r>
                      <a:r>
                        <a:rPr lang="lt-LT" sz="2000" dirty="0">
                          <a:effectLst/>
                        </a:rPr>
                        <a:t> </a:t>
                      </a:r>
                      <a:r>
                        <a:rPr lang="lt-LT" sz="2000" dirty="0" err="1">
                          <a:effectLst/>
                        </a:rPr>
                        <a:t>do</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63,0</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44,6</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842324916"/>
                  </a:ext>
                </a:extLst>
              </a:tr>
              <a:tr h="496537">
                <a:tc>
                  <a:txBody>
                    <a:bodyPr/>
                    <a:lstStyle/>
                    <a:p>
                      <a:pPr algn="just">
                        <a:lnSpc>
                          <a:spcPct val="107000"/>
                        </a:lnSpc>
                        <a:spcAft>
                          <a:spcPts val="800"/>
                        </a:spcAft>
                      </a:pPr>
                      <a:r>
                        <a:rPr lang="lt-LT" sz="2000" dirty="0" err="1">
                          <a:effectLst/>
                        </a:rPr>
                        <a:t>Have</a:t>
                      </a:r>
                      <a:r>
                        <a:rPr lang="lt-LT" sz="2000" dirty="0">
                          <a:effectLst/>
                        </a:rPr>
                        <a:t> </a:t>
                      </a:r>
                      <a:r>
                        <a:rPr lang="lt-LT" sz="2000" dirty="0" err="1">
                          <a:effectLst/>
                        </a:rPr>
                        <a:t>doubts</a:t>
                      </a:r>
                      <a:r>
                        <a:rPr lang="lt-LT" sz="2000" dirty="0">
                          <a:effectLst/>
                        </a:rPr>
                        <a:t> </a:t>
                      </a:r>
                      <a:r>
                        <a:rPr lang="lt-LT" sz="2000" dirty="0" err="1">
                          <a:effectLst/>
                        </a:rPr>
                        <a:t>about</a:t>
                      </a:r>
                      <a:r>
                        <a:rPr lang="lt-LT" sz="2000" dirty="0">
                          <a:effectLst/>
                        </a:rPr>
                        <a:t> </a:t>
                      </a:r>
                      <a:r>
                        <a:rPr lang="lt-LT" sz="2000" dirty="0" err="1">
                          <a:effectLst/>
                        </a:rPr>
                        <a:t>responsibility</a:t>
                      </a:r>
                      <a:r>
                        <a:rPr lang="lt-LT" sz="2000" dirty="0">
                          <a:effectLst/>
                        </a:rPr>
                        <a:t> at </a:t>
                      </a:r>
                      <a:r>
                        <a:rPr lang="lt-LT" sz="2000" dirty="0" err="1">
                          <a:effectLst/>
                        </a:rPr>
                        <a:t>work</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6,9</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20,1</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364977115"/>
                  </a:ext>
                </a:extLst>
              </a:tr>
              <a:tr h="879781">
                <a:tc>
                  <a:txBody>
                    <a:bodyPr/>
                    <a:lstStyle/>
                    <a:p>
                      <a:pPr algn="just">
                        <a:lnSpc>
                          <a:spcPct val="107000"/>
                        </a:lnSpc>
                        <a:spcAft>
                          <a:spcPts val="800"/>
                        </a:spcAft>
                      </a:pPr>
                      <a:r>
                        <a:rPr lang="lt-LT" sz="2000" dirty="0" err="1">
                          <a:effectLst/>
                        </a:rPr>
                        <a:t>May</a:t>
                      </a:r>
                      <a:r>
                        <a:rPr lang="lt-LT" sz="2000" dirty="0">
                          <a:effectLst/>
                        </a:rPr>
                        <a:t> </a:t>
                      </a:r>
                      <a:r>
                        <a:rPr lang="lt-LT" sz="2000" dirty="0" err="1">
                          <a:effectLst/>
                        </a:rPr>
                        <a:t>accidentally</a:t>
                      </a:r>
                      <a:r>
                        <a:rPr lang="lt-LT" sz="2000" dirty="0">
                          <a:effectLst/>
                        </a:rPr>
                        <a:t> </a:t>
                      </a:r>
                      <a:r>
                        <a:rPr lang="lt-LT" sz="2000" dirty="0" err="1">
                          <a:effectLst/>
                        </a:rPr>
                        <a:t>damage</a:t>
                      </a:r>
                      <a:r>
                        <a:rPr lang="lt-LT" sz="2000" dirty="0">
                          <a:effectLst/>
                        </a:rPr>
                        <a:t> </a:t>
                      </a:r>
                      <a:r>
                        <a:rPr lang="lt-LT" sz="2000" dirty="0" err="1">
                          <a:effectLst/>
                        </a:rPr>
                        <a:t>valuable</a:t>
                      </a:r>
                      <a:r>
                        <a:rPr lang="lt-LT" sz="2000" dirty="0">
                          <a:effectLst/>
                        </a:rPr>
                        <a:t> </a:t>
                      </a:r>
                      <a:r>
                        <a:rPr lang="lt-LT" sz="2000" dirty="0" err="1">
                          <a:effectLst/>
                        </a:rPr>
                        <a:t>equipment</a:t>
                      </a:r>
                      <a:r>
                        <a:rPr lang="lt-LT" sz="2000" dirty="0">
                          <a:effectLst/>
                        </a:rPr>
                        <a:t> </a:t>
                      </a:r>
                      <a:r>
                        <a:rPr lang="lt-LT" sz="2000" dirty="0" err="1">
                          <a:effectLst/>
                        </a:rPr>
                        <a:t>or</a:t>
                      </a:r>
                      <a:r>
                        <a:rPr lang="lt-LT" sz="2000" dirty="0">
                          <a:effectLst/>
                        </a:rPr>
                        <a:t> </a:t>
                      </a:r>
                      <a:r>
                        <a:rPr lang="lt-LT" sz="2000" dirty="0" err="1">
                          <a:effectLst/>
                        </a:rPr>
                        <a:t>work</a:t>
                      </a:r>
                      <a:r>
                        <a:rPr lang="lt-LT" sz="2000" dirty="0">
                          <a:effectLst/>
                        </a:rPr>
                        <a:t> </a:t>
                      </a:r>
                      <a:r>
                        <a:rPr lang="lt-LT" sz="2000" dirty="0" err="1">
                          <a:effectLst/>
                        </a:rPr>
                        <a:t>product</a:t>
                      </a:r>
                      <a:r>
                        <a:rPr lang="lt-LT" sz="2000" dirty="0">
                          <a:effectLst/>
                        </a:rPr>
                        <a:t> at </a:t>
                      </a:r>
                      <a:r>
                        <a:rPr lang="lt-LT" sz="2000" dirty="0" err="1">
                          <a:effectLst/>
                        </a:rPr>
                        <a:t>work</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a:effectLst/>
                        </a:rPr>
                        <a:t>37,6</a:t>
                      </a:r>
                      <a:endParaRPr lang="lt-L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52,5</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491165517"/>
                  </a:ext>
                </a:extLst>
              </a:tr>
              <a:tr h="496537">
                <a:tc>
                  <a:txBody>
                    <a:bodyPr/>
                    <a:lstStyle/>
                    <a:p>
                      <a:pPr algn="just">
                        <a:lnSpc>
                          <a:spcPct val="107000"/>
                        </a:lnSpc>
                        <a:spcAft>
                          <a:spcPts val="800"/>
                        </a:spcAft>
                      </a:pPr>
                      <a:r>
                        <a:rPr lang="lt-LT" sz="2000" dirty="0">
                          <a:effectLst/>
                        </a:rPr>
                        <a:t>Are </a:t>
                      </a:r>
                      <a:r>
                        <a:rPr lang="lt-LT" sz="2000" dirty="0" err="1">
                          <a:effectLst/>
                        </a:rPr>
                        <a:t>completely</a:t>
                      </a:r>
                      <a:r>
                        <a:rPr lang="lt-LT" sz="2000" dirty="0">
                          <a:effectLst/>
                        </a:rPr>
                        <a:t> </a:t>
                      </a:r>
                      <a:r>
                        <a:rPr lang="lt-LT" sz="2000" dirty="0" err="1">
                          <a:effectLst/>
                        </a:rPr>
                        <a:t>satisfied</a:t>
                      </a:r>
                      <a:r>
                        <a:rPr lang="lt-LT" sz="2000" dirty="0">
                          <a:effectLst/>
                        </a:rPr>
                        <a:t> </a:t>
                      </a:r>
                      <a:r>
                        <a:rPr lang="lt-LT" sz="2000" dirty="0" err="1">
                          <a:effectLst/>
                        </a:rPr>
                        <a:t>with</a:t>
                      </a:r>
                      <a:r>
                        <a:rPr lang="lt-LT" sz="2000" dirty="0">
                          <a:effectLst/>
                        </a:rPr>
                        <a:t> </a:t>
                      </a:r>
                      <a:r>
                        <a:rPr lang="lt-LT" sz="2000" dirty="0" err="1">
                          <a:effectLst/>
                        </a:rPr>
                        <a:t>their</a:t>
                      </a:r>
                      <a:r>
                        <a:rPr lang="lt-LT" sz="2000" dirty="0">
                          <a:effectLst/>
                        </a:rPr>
                        <a:t> </a:t>
                      </a:r>
                      <a:r>
                        <a:rPr lang="lt-LT" sz="2000" dirty="0" err="1">
                          <a:effectLst/>
                        </a:rPr>
                        <a:t>jobs</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14,4</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33,1</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871162986"/>
                  </a:ext>
                </a:extLst>
              </a:tr>
              <a:tr h="879781">
                <a:tc>
                  <a:txBody>
                    <a:bodyPr/>
                    <a:lstStyle/>
                    <a:p>
                      <a:pPr algn="just">
                        <a:lnSpc>
                          <a:spcPct val="107000"/>
                        </a:lnSpc>
                        <a:spcAft>
                          <a:spcPts val="800"/>
                        </a:spcAft>
                      </a:pPr>
                      <a:r>
                        <a:rPr lang="lt-LT" sz="2000" dirty="0" err="1">
                          <a:effectLst/>
                        </a:rPr>
                        <a:t>Have</a:t>
                      </a:r>
                      <a:r>
                        <a:rPr lang="lt-LT" sz="2000" dirty="0">
                          <a:effectLst/>
                        </a:rPr>
                        <a:t> </a:t>
                      </a:r>
                      <a:r>
                        <a:rPr lang="lt-LT" sz="2000" dirty="0" err="1">
                          <a:effectLst/>
                        </a:rPr>
                        <a:t>experienced</a:t>
                      </a:r>
                      <a:r>
                        <a:rPr lang="lt-LT" sz="2000" dirty="0">
                          <a:effectLst/>
                        </a:rPr>
                        <a:t> </a:t>
                      </a:r>
                      <a:r>
                        <a:rPr lang="lt-LT" sz="2000" dirty="0" err="1">
                          <a:effectLst/>
                        </a:rPr>
                        <a:t>stress</a:t>
                      </a:r>
                      <a:r>
                        <a:rPr lang="lt-LT" sz="2000" dirty="0">
                          <a:effectLst/>
                        </a:rPr>
                        <a:t> at </a:t>
                      </a:r>
                      <a:r>
                        <a:rPr lang="lt-LT" sz="2000" dirty="0" err="1">
                          <a:effectLst/>
                        </a:rPr>
                        <a:t>work</a:t>
                      </a:r>
                      <a:r>
                        <a:rPr lang="lt-LT" sz="2000" dirty="0">
                          <a:effectLst/>
                        </a:rPr>
                        <a:t> </a:t>
                      </a:r>
                      <a:r>
                        <a:rPr lang="lt-LT" sz="2000" dirty="0" err="1">
                          <a:effectLst/>
                        </a:rPr>
                        <a:t>in</a:t>
                      </a:r>
                      <a:r>
                        <a:rPr lang="lt-LT" sz="2000" dirty="0">
                          <a:effectLst/>
                        </a:rPr>
                        <a:t> </a:t>
                      </a:r>
                      <a:r>
                        <a:rPr lang="lt-LT" sz="2000" dirty="0" err="1">
                          <a:effectLst/>
                        </a:rPr>
                        <a:t>the</a:t>
                      </a:r>
                      <a:r>
                        <a:rPr lang="lt-LT" sz="2000" dirty="0">
                          <a:effectLst/>
                        </a:rPr>
                        <a:t> </a:t>
                      </a:r>
                      <a:r>
                        <a:rPr lang="lt-LT" sz="2000" dirty="0" err="1">
                          <a:effectLst/>
                        </a:rPr>
                        <a:t>last</a:t>
                      </a:r>
                      <a:r>
                        <a:rPr lang="lt-LT" sz="2000" dirty="0">
                          <a:effectLst/>
                        </a:rPr>
                        <a:t> 6 </a:t>
                      </a:r>
                      <a:r>
                        <a:rPr lang="lt-LT" sz="2000" dirty="0" err="1">
                          <a:effectLst/>
                        </a:rPr>
                        <a:t>months</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45,1</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lt-LT" sz="2000" dirty="0">
                          <a:effectLst/>
                        </a:rPr>
                        <a:t>61,9</a:t>
                      </a:r>
                      <a:endParaRPr lang="lt-L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724637922"/>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11996</TotalTime>
  <Words>346</Words>
  <Application>Microsoft Office PowerPoint</Application>
  <PresentationFormat>Custom</PresentationFormat>
  <Paragraphs>104</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ＭＳ Ｐゴシック</vt:lpstr>
      <vt:lpstr>Arial</vt:lpstr>
      <vt:lpstr>Calibri</vt:lpstr>
      <vt:lpstr>Georgia</vt:lpstr>
      <vt:lpstr>Helvetica</vt:lpstr>
      <vt:lpstr>Space Grotesk</vt:lpstr>
      <vt:lpstr>Space Grotesk Medium</vt:lpstr>
      <vt:lpstr>Times New Roman</vt:lpstr>
      <vt:lpstr>Office Theme</vt:lpstr>
      <vt:lpstr>PowerPoint Presentation</vt:lpstr>
    </vt:vector>
  </TitlesOfParts>
  <LinksUpToDate>false</LinksUpToDate>
  <SharedDoc>false</SharedDoc>
  <HyperlinkBase>http://colinpurrington.com/</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Colin Purrington's Powerpoint poster template</dc:title>
  <dc:subject>conference poster</dc:subject>
  <dc:creator>Colin Purrington</dc:creator>
  <cp:keywords>poster, conference, session, meeting, symposium, research, presentation</cp:keywords>
  <dc:description>(Please don't copy to your site or plagiarize content.)</dc:description>
  <cp:lastModifiedBy>Alvyda</cp:lastModifiedBy>
  <cp:revision>860</cp:revision>
  <cp:lastPrinted>2020-03-31T16:37:00Z</cp:lastPrinted>
  <dcterms:created xsi:type="dcterms:W3CDTF">2011-10-21T10:14:40Z</dcterms:created>
  <dcterms:modified xsi:type="dcterms:W3CDTF">2021-04-13T12:35:26Z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